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937E-FCDF-4C53-97C7-C4B13CFBDFF5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81E99-D1E5-4D3A-87AC-F75913C71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5290-EF2E-43CD-A1A2-EC44374BE693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1A28-677D-422B-AC7E-549700C01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3233-6757-4456-8AEF-96E2AF9EA810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367D-E8DA-48F0-9CBB-1C64BDD25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A54A-729A-4165-BCED-AB034AC45A7A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9E7F-4D9D-4B82-A65D-8798BE0E5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9A98-D8F6-4A01-A5DB-0000ADB8A731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7A2F-422B-4BDF-A3B1-94D4C9FE9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9001-4661-4889-85CA-BA6ED848FA03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9C5E-DDAB-4CDF-9359-8192048D8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B5C8-4360-4757-8A39-55BD2C5F3EF4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DFCE-7FAB-4908-8E4F-39DBDCB6F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1ED0-4111-4B11-B8C7-CB82E22AE951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2CEF-E821-4F33-8F83-AE61D2366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8C2D-2723-4EA0-90A8-2DAFC8147F88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8139-9ABE-4F19-A84A-038AE0895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3A0A-F1EF-4066-AFB6-C20881563E54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C79C-028D-462D-82C3-7CA865C3F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2FA3-62A3-4348-A7BB-60505B07A0E7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C10F-DF02-424F-BC20-2CDB7979D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AE5C0-91A4-4931-89AC-ECD45F788F4C}" type="datetimeFigureOut">
              <a:rPr lang="ru-RU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E4C4B-7864-4C29-990E-6E8CD771B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>
    <p:diamond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708920"/>
            <a:ext cx="7885014" cy="235745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>
                <a:solidFill>
                  <a:srgbClr val="7030A0"/>
                </a:solidFill>
              </a:rPr>
              <a:t/>
            </a:r>
            <a:br>
              <a:rPr lang="ru-RU" sz="5300" dirty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>
                <a:solidFill>
                  <a:srgbClr val="7030A0"/>
                </a:solidFill>
              </a:rPr>
              <a:t/>
            </a:r>
            <a:br>
              <a:rPr lang="ru-RU" sz="5300" dirty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>
                <a:solidFill>
                  <a:srgbClr val="7030A0"/>
                </a:solidFill>
              </a:rPr>
              <a:t/>
            </a:r>
            <a:br>
              <a:rPr lang="ru-RU" sz="5300" dirty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>
                <a:solidFill>
                  <a:srgbClr val="7030A0"/>
                </a:solidFill>
              </a:rPr>
              <a:t/>
            </a:r>
            <a:br>
              <a:rPr lang="ru-RU" sz="5300" dirty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Упражнения</a:t>
            </a:r>
            <a:br>
              <a:rPr lang="ru-RU" sz="600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на релаксацию в работе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7030A0"/>
                </a:solidFill>
              </a:rPr>
              <a:t>Упражнения на расслабление всего организма: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4071938" y="1143000"/>
            <a:ext cx="4714875" cy="5286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b="1" u="sng" dirty="0" smtClean="0">
                <a:solidFill>
                  <a:srgbClr val="C00000"/>
                </a:solidFill>
              </a:rPr>
              <a:t>"Снежная баба". </a:t>
            </a:r>
            <a:r>
              <a:rPr lang="ru-RU" sz="1600" b="1" dirty="0" smtClean="0"/>
              <a:t>Дети представляют, что каждый из них снежная баба. Огромная, красивая, которую вылепили из снега. У нее есть голова, туловище, две торчащие в стороны руки, и она стоит на крепких ножках. Прекрасное утро, светит солнце. Вот оно начинает припекать, и снежная баба начинает таять. Далее дети изображают, как тает снежная баба. Сначала тает голова, потом одна рука, другая. Постепенно, понемножку начинает таять и туловище. Снежная баба превращается в лужицу, растекшуюся по земле.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/>
              <a:t> </a:t>
            </a:r>
          </a:p>
          <a:p>
            <a:pPr>
              <a:buFont typeface="Wingdings 2" pitchFamily="18" charset="2"/>
              <a:buNone/>
            </a:pPr>
            <a:r>
              <a:rPr lang="ru-RU" sz="1600" b="1" u="sng" dirty="0" smtClean="0">
                <a:solidFill>
                  <a:srgbClr val="C00000"/>
                </a:solidFill>
              </a:rPr>
              <a:t>"Бубенчик". </a:t>
            </a:r>
            <a:r>
              <a:rPr lang="ru-RU" sz="1600" b="1" dirty="0" smtClean="0"/>
              <a:t>Дети ложатся на спину. Закрывают глаза и отдыхают под звучание колыбельной "Пушистые облачка". "Пробуждение" происходит под звучание бубенчика.</a:t>
            </a:r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99" y="1484784"/>
            <a:ext cx="3752790" cy="315257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5715000" cy="1214437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"Тишина".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Тише, тише, тишина! Разговаривать нельзя!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устали — надо спать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Ляжем тихо на кровать.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тихонько будем спать.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95936" y="1484784"/>
            <a:ext cx="4929188" cy="45339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u="sng" dirty="0" smtClean="0">
                <a:solidFill>
                  <a:srgbClr val="C00000"/>
                </a:solidFill>
              </a:rPr>
              <a:t>"Летний денек". </a:t>
            </a:r>
            <a:r>
              <a:rPr lang="ru-RU" sz="2000" b="1" dirty="0" smtClean="0"/>
              <a:t>Дети ложатся на спину, расслабляя все мышцы и закрывая глаза. Проходит релаксация под звучание спокойной музыки: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Я на солнышке лежу,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Но на солнце не гляжу.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Глазки закрываем,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Глазки отдыхают.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Солнце гладит наши лица,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Пусть нам сон хороший снится.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Вдруг мы слышим: бом-бом-бом!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Прогуляться вышел гром.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Гремит гром, как барабан.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3857625" cy="642938"/>
          </a:xfrm>
        </p:spPr>
        <p:txBody>
          <a:bodyPr/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"Замедленное движение". </a:t>
            </a:r>
            <a:endParaRPr lang="ru-RU" sz="2400" u="sng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313" y="1214438"/>
            <a:ext cx="4929187" cy="55006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dirty="0" smtClean="0"/>
              <a:t>Дети садятся ближе к краю стула, опираются о спинку, руки свободно кладут на колени, ноги слегка расставляют, закрывают глаза и спокойно сидят некоторое время, слушая медленную, негромкую музыку: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20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Все умеют танцевать, прыгать, бегать, рисовать.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Но не все пока умеют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расслабляться, отдыхать.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Есть у нас игра такая —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 очень легкая, простая.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Замедляется движенье,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исчезает напряженье.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И становится понятно — расслабление приятно!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5999">
            <a:off x="4773590" y="1572611"/>
            <a:ext cx="3610717" cy="288857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79662"/>
            <a:ext cx="8229600" cy="3500438"/>
          </a:xfrm>
          <a:prstGeom prst="blockArc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atin typeface="Georgia" panose="02040502050405020303" pitchFamily="18" charset="0"/>
              </a:rPr>
              <a:t>СПАСИБО ЗА ВНИМАНИЕ.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952" y="1196752"/>
            <a:ext cx="7387208" cy="438943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8579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</a:rPr>
              <a:t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 </a:t>
            </a:r>
            <a:r>
              <a:rPr lang="ru-RU" sz="2700" b="1" u="sng" dirty="0" smtClean="0">
                <a:solidFill>
                  <a:srgbClr val="002060"/>
                </a:solidFill>
              </a:rPr>
              <a:t>Наша задача </a:t>
            </a:r>
            <a:r>
              <a:rPr lang="ru-RU" sz="2700" b="1" dirty="0" smtClean="0">
                <a:solidFill>
                  <a:srgbClr val="002060"/>
                </a:solidFill>
              </a:rPr>
              <a:t>состоит не в том, чтобы подавлять или искоренять эмоции, а в том, чтобы </a:t>
            </a:r>
            <a:r>
              <a:rPr lang="ru-RU" sz="2700" b="1" u="sng" dirty="0" smtClean="0">
                <a:solidFill>
                  <a:srgbClr val="002060"/>
                </a:solidFill>
              </a:rPr>
              <a:t>научить детей ощущать свои эмоции, управлять своим поведением, слышать свое тело.</a:t>
            </a:r>
            <a:r>
              <a:rPr lang="ru-RU" sz="2700" b="1" dirty="0" smtClean="0">
                <a:solidFill>
                  <a:srgbClr val="002060"/>
                </a:solidFill>
              </a:rPr>
              <a:t> С этой целью в своей работе мы используем специально подобранные упражнения на расслабление определенных частей тела и всего организма.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299399" y="188640"/>
            <a:ext cx="6624736" cy="16675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Упражнения на релаксацию с сосредоточением на дыхании: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2"/>
          </p:nvPr>
        </p:nvSpPr>
        <p:spPr>
          <a:xfrm>
            <a:off x="2627784" y="1482594"/>
            <a:ext cx="6172428" cy="4357688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"Задуй свечу". </a:t>
            </a:r>
            <a:r>
              <a:rPr lang="ru-RU" sz="2400" b="1" dirty="0" smtClean="0"/>
              <a:t>Глубоко вдохнуть, набирая в легкие как можно больше воздуха. Затем, вытянув губы трубочкой, медленно выдохнуть, как бы дуя на свечу, при этом длительно произносить звук "у".</a:t>
            </a:r>
          </a:p>
          <a:p>
            <a:endParaRPr lang="ru-RU" sz="2400" b="1" dirty="0" smtClean="0"/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"Ленивая кошечка". </a:t>
            </a:r>
            <a:r>
              <a:rPr lang="ru-RU" sz="2400" b="1" dirty="0" smtClean="0"/>
              <a:t>Поднять руки вверх, затем вытянуть вперед, потянуться, как кошечка. Почувствовать, как тянется тело. Затем резко опустить руки вниз, произнося звук "а".</a:t>
            </a:r>
          </a:p>
          <a:p>
            <a:endParaRPr lang="ru-RU" sz="1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900" r="19676"/>
          <a:stretch/>
        </p:blipFill>
        <p:spPr>
          <a:xfrm>
            <a:off x="34192" y="1340768"/>
            <a:ext cx="2520369" cy="2731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681" r="14720" b="11766"/>
          <a:stretch/>
        </p:blipFill>
        <p:spPr>
          <a:xfrm>
            <a:off x="34192" y="4293096"/>
            <a:ext cx="2583733" cy="218628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Упражнения на расслабление мышц лица: 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7820" y="1214422"/>
            <a:ext cx="6042651" cy="509489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u="sng" dirty="0" smtClean="0">
                <a:solidFill>
                  <a:srgbClr val="C00000"/>
                </a:solidFill>
              </a:rPr>
              <a:t/>
            </a:r>
            <a:br>
              <a:rPr lang="ru-RU" sz="8000" b="1" u="sng" dirty="0" smtClean="0">
                <a:solidFill>
                  <a:srgbClr val="C00000"/>
                </a:solidFill>
              </a:rPr>
            </a:br>
            <a:r>
              <a:rPr lang="ru-RU" sz="8000" b="1" u="sng" dirty="0" smtClean="0">
                <a:solidFill>
                  <a:srgbClr val="C00000"/>
                </a:solidFill>
              </a:rPr>
              <a:t>"Озорные щечки</a:t>
            </a:r>
            <a:r>
              <a:rPr lang="ru-RU" sz="8000" b="1" u="sng" dirty="0" smtClean="0">
                <a:solidFill>
                  <a:schemeClr val="bg1"/>
                </a:solidFill>
              </a:rPr>
              <a:t>". </a:t>
            </a:r>
            <a:r>
              <a:rPr lang="ru-RU" sz="8000" b="1" dirty="0" smtClean="0">
                <a:solidFill>
                  <a:schemeClr val="bg1"/>
                </a:solidFill>
              </a:rPr>
              <a:t>Набрать воздух, сильно надувая щеки. Задержать дыхание, медленно выдохнуть воздух, как бы за­дувая свечу. Расслабить щеки. Затем сомкнуть губы трубоч­кой, вдохнуть воздух, втягивая его. Щеки при этом втягива­ются. Затем расслабить щеки и губы.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80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u="sng" dirty="0" smtClean="0">
                <a:solidFill>
                  <a:srgbClr val="C00000"/>
                </a:solidFill>
              </a:rPr>
              <a:t>"Рот на замочке". </a:t>
            </a:r>
            <a:r>
              <a:rPr lang="ru-RU" sz="8000" b="1" dirty="0" smtClean="0">
                <a:solidFill>
                  <a:schemeClr val="bg1"/>
                </a:solidFill>
              </a:rPr>
              <a:t>Поджать губы так, чтобы их совсем не было видно. Закрыть рот на "замочек", сильно-сильно сжав губы. Затем расслабить их: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chemeClr val="bg1"/>
                </a:solidFill>
              </a:rPr>
              <a:t>У меня есть свой секрет, не скажу его вам, нет </a:t>
            </a:r>
            <a:r>
              <a:rPr lang="ru-RU" sz="8000" b="1" i="1" dirty="0" smtClean="0">
                <a:solidFill>
                  <a:schemeClr val="bg1"/>
                </a:solidFill>
              </a:rPr>
              <a:t>(под­жать губы).</a:t>
            </a:r>
            <a:endParaRPr lang="ru-RU" sz="80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chemeClr val="bg1"/>
                </a:solidFill>
              </a:rPr>
              <a:t>Ох как сложно удержаться, ничего не рассказав (4—5 с). Губы все же я расслаблю, а секрет себе оставлю.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-	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7" y="1528541"/>
            <a:ext cx="2390775" cy="221932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058931" y="299270"/>
            <a:ext cx="5256584" cy="941023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"Злюка успокоилась".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0649" y="1576716"/>
            <a:ext cx="4968551" cy="44644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900" b="1" dirty="0" smtClean="0"/>
              <a:t>Напрячь челюсть, растягивая губы и обнажая зубы. Рычать что есть сил. Затем сделать несколько глубоких вдохов, потянуться, улыбнуться и, широко открыв рот, зевнуть: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19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900" b="1" dirty="0" smtClean="0"/>
              <a:t>А когда я сильно злюсь, напрягаюсь, но держусь. Челюсть сильно я сжимаю и рычаньем всех пугаю </a:t>
            </a:r>
            <a:r>
              <a:rPr lang="ru-RU" sz="1900" b="1" i="1" dirty="0" smtClean="0"/>
              <a:t>(рычать).</a:t>
            </a:r>
            <a:endParaRPr lang="ru-RU" sz="19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900" b="1" dirty="0" smtClean="0"/>
              <a:t>Чтобы злоба улетела и расслабилось все тело, Надо глубоко вдохнуть, потянуться, улыбнуться, Может, даже и зевнуть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900" b="1" dirty="0" smtClean="0"/>
              <a:t> </a:t>
            </a:r>
            <a:r>
              <a:rPr lang="ru-RU" sz="1900" b="1" i="1" dirty="0" smtClean="0"/>
              <a:t>(широко открыв рот, зевнуть).</a:t>
            </a:r>
            <a:endParaRPr lang="ru-RU" sz="19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6039">
            <a:off x="4860178" y="1283199"/>
            <a:ext cx="3461996" cy="229357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772400" cy="6429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Упражнения на расслабление мышц шеи: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357313"/>
            <a:ext cx="7772400" cy="5500687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u="sng" dirty="0" smtClean="0">
                <a:solidFill>
                  <a:srgbClr val="C00000"/>
                </a:solidFill>
              </a:rPr>
              <a:t>"Любопытная Варвара".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Исходное положение: стоя, ноги на ширине плеч, руки опущены, голова прямо. Повернуть голову максимально влево, затем вправо. Вдох-выдох. Движение повторяется по 2 раза в каждую сторону. Затем вернуться в исходное положение, расслабить мышцы: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Любопытная Варвара смотрит влево, смотрит вправо.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i="1" dirty="0" smtClean="0">
                <a:solidFill>
                  <a:schemeClr val="bg1"/>
                </a:solidFill>
              </a:rPr>
              <a:t>А потом опять вперед </a:t>
            </a:r>
            <a:r>
              <a:rPr lang="ru-RU" sz="5000" b="1" dirty="0" smtClean="0">
                <a:solidFill>
                  <a:schemeClr val="bg1"/>
                </a:solidFill>
              </a:rPr>
              <a:t>— тут немного отдохнет.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Поднять голову вверх, смотреть на потолок как можно дольше. Затем вернуться в исходное положение, расслабить мышцы: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А Варвара смотрит вверх дольше всех и дальше всех! Возвращается обратно — расслабление приятно!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Медленно опустить голову вниз, прижать подбородок к груди. Затем вернуться в исходное положение, расслабить мышцы: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i="1" dirty="0" smtClean="0">
                <a:solidFill>
                  <a:schemeClr val="bg1"/>
                </a:solidFill>
              </a:rPr>
              <a:t>А теперь посмотрим вниз — мышцы шеи напряглись! Возвращаемся обратно — расслабление приятно!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Упражнения на расслабление мышц рук: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92661"/>
            <a:ext cx="4714875" cy="5357812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u="sng" dirty="0" smtClean="0">
                <a:solidFill>
                  <a:srgbClr val="C00000"/>
                </a:solidFill>
              </a:rPr>
              <a:t>"Лимон". </a:t>
            </a:r>
            <a:r>
              <a:rPr lang="ru-RU" sz="3200" b="1" dirty="0" smtClean="0"/>
              <a:t>Опустить руки вниз и представить себе, что в правой руке находится лимон, из которого нужно выжать сок. Медленно сжимать как можно сильнее правую руку в кулак. Почувствовать, как напряжена правая рука. Затем бросить "лимон" и расслабить руку: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    - </a:t>
            </a:r>
            <a:r>
              <a:rPr lang="ru-RU" sz="3200" b="1" i="1" dirty="0" smtClean="0"/>
              <a:t>Я возьму в ладонь лимон. Чувствую, что круглый он.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/>
              <a:t>     Я его слегка сжимаю —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/>
              <a:t>    Сок лимонный выжимаю.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/>
              <a:t>    Все в порядке, сок готов.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/>
              <a:t>   Я лимон бросаю, руку расслабляю.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   Выполнить это же упражнение левой рукой. 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071562"/>
            <a:ext cx="4038600" cy="51435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u="sng" dirty="0" smtClean="0">
                <a:solidFill>
                  <a:srgbClr val="C00000"/>
                </a:solidFill>
              </a:rPr>
              <a:t>"Пара" </a:t>
            </a:r>
            <a:r>
              <a:rPr lang="ru-RU" sz="3200" b="1" dirty="0" smtClean="0"/>
              <a:t>(попеременное движение с напряжением и расслаблением рук).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     Стоя друг против друга и касаясь выставленных вперед ладоней партнера, с напряжением выпрямить свою правую руку, тем самым сгибая в локте левую руку партнера. Левая рука при этом сгибается в локте, а у партнера выпрямляется.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u="sng" dirty="0" smtClean="0">
                <a:solidFill>
                  <a:srgbClr val="C00000"/>
                </a:solidFill>
              </a:rPr>
              <a:t>"Вибрация".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Какой сегодня чудный день!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Прогоним мы тоску и лень.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Руками потрясли.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Вот мы здоровы и бодры.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04850"/>
            <a:ext cx="742716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Упражнения на расслабление мышц ног: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"Палуба". </a:t>
            </a:r>
            <a:r>
              <a:rPr lang="ru-RU" sz="2000" b="1" dirty="0" smtClean="0"/>
              <a:t>Представьте себя на корабле. Качает. Чтобы не упасть, нужно расставить ноги шире и прижать их к полу. Руки сцепить за спиной. Качнуло палубу — перенести массу тела на правую ногу, прижать ее к полу (правая нога напряжена, левая расслаблена, немного согнута в колене, носком касается пола). Выпрямиться. Расслабить ногу. Качнуло в другую сторону — прижать левую ногу к полу. Выпрямиться! Вдох-выдох! </a:t>
            </a:r>
          </a:p>
          <a:p>
            <a:pPr algn="ctr">
              <a:buFontTx/>
              <a:buChar char="-"/>
            </a:pPr>
            <a:r>
              <a:rPr lang="ru-RU" sz="2000" b="1" i="1" dirty="0" smtClean="0"/>
              <a:t>Стало палубу качать!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i="1" dirty="0" smtClean="0"/>
              <a:t>   Ногу к палубе прижать!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i="1" dirty="0" smtClean="0"/>
              <a:t>   Крепче ногу прижимаем,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i="1" dirty="0" smtClean="0"/>
              <a:t>   а другую расслабляем.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3357562" cy="1785938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"Лошадки".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>
                <a:solidFill>
                  <a:schemeClr val="tx1"/>
                </a:solidFill>
              </a:rPr>
              <a:t>Замелькали наши ножки,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Мы поскачем по дорожке.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Но внимательнее будьте,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Что вам делать, не забудьте!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>
          <a:xfrm>
            <a:off x="285750" y="2357438"/>
            <a:ext cx="4714875" cy="4143375"/>
          </a:xfrm>
        </p:spPr>
        <p:txBody>
          <a:bodyPr/>
          <a:lstStyle/>
          <a:p>
            <a:r>
              <a:rPr lang="ru-RU" b="1" smtClean="0"/>
              <a:t>-	</a:t>
            </a:r>
            <a:r>
              <a:rPr lang="ru-RU" sz="2000" b="1" smtClean="0">
                <a:solidFill>
                  <a:srgbClr val="C00000"/>
                </a:solidFill>
              </a:rPr>
              <a:t>"Слон". </a:t>
            </a:r>
            <a:r>
              <a:rPr lang="ru-RU" sz="2000" b="1" smtClean="0"/>
              <a:t>Поставить устойчиво ноги, затем представить себя слоном. Медленно перенести массу тела на одну ногу, а другую высоко поднять и с "грохотом" опустить на пол. Двигаться по комнате, поочередно поднимая каждую ногу и опуская ее с ударом стопы об пол. Произносить на выдохе "Ух!".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15309" y="2836076"/>
            <a:ext cx="3085084" cy="3329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4808" y="226060"/>
            <a:ext cx="2206086" cy="212335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6V4XDJZHKHHZ-903-647</_dlc_DocId>
    <_dlc_DocIdUrl xmlns="d4d6ac07-9d60-403d-ada4-7b1b04443535">
      <Url>http://www.eduportal44.ru/sharya_r/18/_layouts/15/DocIdRedir.aspx?ID=6V4XDJZHKHHZ-903-647</Url>
      <Description>6V4XDJZHKHHZ-903-647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EBE17DEA73394EAB95C9DC37FF8DB9" ma:contentTypeVersion="1" ma:contentTypeDescription="Создание документа." ma:contentTypeScope="" ma:versionID="d0ec3295e6ffeedbffd0e36bd93e7cf7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56433-E252-4E94-BB58-D601BCB7068D}"/>
</file>

<file path=customXml/itemProps2.xml><?xml version="1.0" encoding="utf-8"?>
<ds:datastoreItem xmlns:ds="http://schemas.openxmlformats.org/officeDocument/2006/customXml" ds:itemID="{439D4B0D-6522-4495-988A-2C7E448F258B}"/>
</file>

<file path=customXml/itemProps3.xml><?xml version="1.0" encoding="utf-8"?>
<ds:datastoreItem xmlns:ds="http://schemas.openxmlformats.org/officeDocument/2006/customXml" ds:itemID="{49BD2BF9-132A-4847-B277-5AADB0C8CE73}"/>
</file>

<file path=customXml/itemProps4.xml><?xml version="1.0" encoding="utf-8"?>
<ds:datastoreItem xmlns:ds="http://schemas.openxmlformats.org/officeDocument/2006/customXml" ds:itemID="{D4B0F1A2-1778-47A1-B433-590C519736D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972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   Упражнения на релаксацию в работе с детьми </vt:lpstr>
      <vt:lpstr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 Наша задача состоит не в том, чтобы подавлять или искоренять эмоции, а в том, чтобы научить детей ощущать свои эмоции, управлять своим поведением, слышать свое тело. С этой целью в своей работе мы используем специально подобранные упражнения на расслабление определенных частей тела и всего организма.  </vt:lpstr>
      <vt:lpstr>Упражнения на релаксацию с сосредоточением на дыхании: </vt:lpstr>
      <vt:lpstr>Упражнения на расслабление мышц лица: </vt:lpstr>
      <vt:lpstr>"Злюка успокоилась". </vt:lpstr>
      <vt:lpstr> Упражнения на расслабление мышц шеи: </vt:lpstr>
      <vt:lpstr>Упражнения на расслабление мышц рук: </vt:lpstr>
      <vt:lpstr>Упражнения на расслабление мышц ног: </vt:lpstr>
      <vt:lpstr>"Лошадки". Замелькали наши ножки,  Мы поскачем по дорожке.  Но внимательнее будьте,  Что вам делать, не забудьте! </vt:lpstr>
      <vt:lpstr>Упражнения на расслабление всего организма: </vt:lpstr>
      <vt:lpstr>"Тишина". Тише, тише, тишина! Разговаривать нельзя!  Мы устали — надо спать  Ляжем тихо на кровать.  И тихонько будем спать. </vt:lpstr>
      <vt:lpstr>"Замедленное движение". 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релаксацию в работе с детьми</dc:title>
  <dc:creator>0000</dc:creator>
  <cp:lastModifiedBy>Пользователь</cp:lastModifiedBy>
  <cp:revision>29</cp:revision>
  <dcterms:created xsi:type="dcterms:W3CDTF">2010-11-05T08:17:08Z</dcterms:created>
  <dcterms:modified xsi:type="dcterms:W3CDTF">2017-01-21T14:56:13Z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933b27b7-62b2-40ca-be64-59f6094971b1</vt:lpwstr>
  </property>
  <property fmtid="{D5CDD505-2E9C-101B-9397-08002B2CF9AE}" pid="3" name="ContentTypeId">
    <vt:lpwstr>0x010100E9EBE17DEA73394EAB95C9DC37FF8DB9</vt:lpwstr>
  </property>
</Properties>
</file>