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66" r:id="rId3"/>
    <p:sldId id="267" r:id="rId4"/>
    <p:sldId id="258" r:id="rId5"/>
    <p:sldId id="259" r:id="rId6"/>
    <p:sldId id="257" r:id="rId7"/>
    <p:sldId id="262" r:id="rId8"/>
    <p:sldId id="263" r:id="rId9"/>
    <p:sldId id="264" r:id="rId10"/>
    <p:sldId id="270" r:id="rId11"/>
    <p:sldId id="268" r:id="rId12"/>
    <p:sldId id="26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609" autoAdjust="0"/>
    <p:restoredTop sz="86466" autoAdjust="0"/>
  </p:normalViewPr>
  <p:slideViewPr>
    <p:cSldViewPr>
      <p:cViewPr varScale="1">
        <p:scale>
          <a:sx n="116" d="100"/>
          <a:sy n="116" d="100"/>
        </p:scale>
        <p:origin x="106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customXml" Target="../customXml/item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980D-736A-4CCF-9732-EC43DAE7CDE8}" type="datetimeFigureOut">
              <a:rPr lang="ru-RU" smtClean="0"/>
              <a:pPr/>
              <a:t>22.05.2013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A73C-F581-492D-B3FE-CE323FF632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17843">
    <p:strips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980D-736A-4CCF-9732-EC43DAE7CDE8}" type="datetimeFigureOut">
              <a:rPr lang="ru-RU" smtClean="0"/>
              <a:pPr/>
              <a:t>22.05.2013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A73C-F581-492D-B3FE-CE323FF632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7843">
    <p:strips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980D-736A-4CCF-9732-EC43DAE7CDE8}" type="datetimeFigureOut">
              <a:rPr lang="ru-RU" smtClean="0"/>
              <a:pPr/>
              <a:t>22.05.2013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A73C-F581-492D-B3FE-CE323FF632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7843">
    <p:strips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980D-736A-4CCF-9732-EC43DAE7CDE8}" type="datetimeFigureOut">
              <a:rPr lang="ru-RU" smtClean="0"/>
              <a:pPr/>
              <a:t>22.05.2013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A73C-F581-492D-B3FE-CE323FF632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7843">
    <p:strips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980D-736A-4CCF-9732-EC43DAE7CDE8}" type="datetimeFigureOut">
              <a:rPr lang="ru-RU" smtClean="0"/>
              <a:pPr/>
              <a:t>22.05.2013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A73C-F581-492D-B3FE-CE323FF632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17843">
    <p:strips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980D-736A-4CCF-9732-EC43DAE7CDE8}" type="datetimeFigureOut">
              <a:rPr lang="ru-RU" smtClean="0"/>
              <a:pPr/>
              <a:t>22.05.2013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A73C-F581-492D-B3FE-CE323FF632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7843">
    <p:strips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980D-736A-4CCF-9732-EC43DAE7CDE8}" type="datetimeFigureOut">
              <a:rPr lang="ru-RU" smtClean="0"/>
              <a:pPr/>
              <a:t>22.05.2013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A73C-F581-492D-B3FE-CE323FF632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7843">
    <p:strips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980D-736A-4CCF-9732-EC43DAE7CDE8}" type="datetimeFigureOut">
              <a:rPr lang="ru-RU" smtClean="0"/>
              <a:pPr/>
              <a:t>22.05.2013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F5A73C-F581-492D-B3FE-CE323FF6322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Tm="17843">
    <p:strips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980D-736A-4CCF-9732-EC43DAE7CDE8}" type="datetimeFigureOut">
              <a:rPr lang="ru-RU" smtClean="0"/>
              <a:pPr/>
              <a:t>22.05.2013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A73C-F581-492D-B3FE-CE323FF632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7843">
    <p:strips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980D-736A-4CCF-9732-EC43DAE7CDE8}" type="datetimeFigureOut">
              <a:rPr lang="ru-RU" smtClean="0"/>
              <a:pPr/>
              <a:t>22.05.2013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80F5A73C-F581-492D-B3FE-CE323FF632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7843">
    <p:strips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1D5980D-736A-4CCF-9732-EC43DAE7CDE8}" type="datetimeFigureOut">
              <a:rPr lang="ru-RU" smtClean="0"/>
              <a:pPr/>
              <a:t>22.05.2013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A73C-F581-492D-B3FE-CE323FF632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7843">
    <p:strips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1D5980D-736A-4CCF-9732-EC43DAE7CDE8}" type="datetimeFigureOut">
              <a:rPr lang="ru-RU" smtClean="0"/>
              <a:pPr/>
              <a:t>22.05.2013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0F5A73C-F581-492D-B3FE-CE323FF6322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Tm="17843">
    <p:strips dir="ld"/>
  </p:transition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hyperlink" Target="file:///C:/wiki/%D0%9B%D0%B0%D1%82%D0%B8%D0%BD%D1%81%D0%BA%D0%B8%D0%B9_%D1%8F%D0%B7%D1%8B%D0%BA" TargetMode="External"/><Relationship Id="rId4" Type="http://schemas.openxmlformats.org/officeDocument/2006/relationships/hyperlink" Target="file:///C:/wiki/%D0%90%D0%BD%D0%B3%D0%BB%D0%B8%D0%B9%D1%81%D0%BA%D0%B8%D0%B9_%D1%8F%D0%B7%D1%8B%D0%BA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udivimenia.ru/tag/kreativnyiy-dizayn/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4572024"/>
          </a:xfrm>
        </p:spPr>
        <p:txBody>
          <a:bodyPr>
            <a:noAutofit/>
          </a:bodyPr>
          <a:lstStyle/>
          <a:p>
            <a:r>
              <a:rPr lang="ru-RU" sz="3600" b="1" dirty="0" err="1" smtClean="0"/>
              <a:t>Диза́йн</a:t>
            </a:r>
            <a:r>
              <a:rPr lang="ru-RU" sz="3600" dirty="0" smtClean="0"/>
              <a:t> (</a:t>
            </a:r>
            <a:r>
              <a:rPr lang="ru-RU" sz="3600" u="sng" dirty="0" smtClean="0">
                <a:hlinkClick r:id="rId4" action="ppaction://hlinkfile"/>
              </a:rPr>
              <a:t>англ.</a:t>
            </a:r>
            <a:r>
              <a:rPr lang="en-US" sz="3600" dirty="0" smtClean="0"/>
              <a:t> </a:t>
            </a:r>
            <a:r>
              <a:rPr lang="en-US" sz="3600" i="1" dirty="0" smtClean="0"/>
              <a:t>design</a:t>
            </a:r>
            <a:r>
              <a:rPr lang="en-US" sz="3600" dirty="0" smtClean="0"/>
              <a:t> </a:t>
            </a:r>
            <a:r>
              <a:rPr lang="ru-RU" sz="3600" dirty="0" smtClean="0"/>
              <a:t>замысел, план, намерение, цель и от </a:t>
            </a:r>
            <a:r>
              <a:rPr lang="ru-RU" sz="3600" u="sng" dirty="0" smtClean="0">
                <a:hlinkClick r:id="rId5" action="ppaction://hlinkfile"/>
              </a:rPr>
              <a:t>лат.</a:t>
            </a:r>
            <a:r>
              <a:rPr lang="en-US" sz="3600" dirty="0" smtClean="0"/>
              <a:t> </a:t>
            </a:r>
            <a:r>
              <a:rPr lang="en-US" sz="3600" i="1" dirty="0" err="1" smtClean="0"/>
              <a:t>designare</a:t>
            </a:r>
            <a:r>
              <a:rPr lang="en-US" sz="3600" dirty="0" smtClean="0"/>
              <a:t> </a:t>
            </a:r>
            <a:r>
              <a:rPr lang="ru-RU" sz="3600" dirty="0" smtClean="0"/>
              <a:t>отмерять, намечать) </a:t>
            </a:r>
            <a:br>
              <a:rPr lang="ru-RU" sz="3600" dirty="0" smtClean="0"/>
            </a:br>
            <a:r>
              <a:rPr lang="ru-RU" sz="3600" dirty="0" smtClean="0"/>
              <a:t>Дизайн – это </a:t>
            </a:r>
            <a:r>
              <a:rPr lang="ru-RU" sz="3600" dirty="0" err="1" smtClean="0"/>
              <a:t>исскуство</a:t>
            </a:r>
            <a:r>
              <a:rPr lang="ru-RU" sz="3600" dirty="0" smtClean="0"/>
              <a:t> </a:t>
            </a:r>
            <a:r>
              <a:rPr lang="ru-RU" sz="3600" dirty="0" err="1" smtClean="0"/>
              <a:t>компановки</a:t>
            </a:r>
            <a:r>
              <a:rPr lang="ru-RU" sz="3600" dirty="0" smtClean="0"/>
              <a:t>, стилистики,  творческий подход во всех областях жизнедеятельности человека</a:t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3" name="rec0520-1526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7469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Админ\Рабочий стол\открытки\DSC014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71480"/>
            <a:ext cx="3548088" cy="266106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26" name="Picture 2" descr="C:\Documents and Settings\Админ\Рабочий стол\открытки\DSC01476.JPG"/>
          <p:cNvPicPr>
            <a:picLocks noChangeAspect="1" noChangeArrowheads="1"/>
          </p:cNvPicPr>
          <p:nvPr/>
        </p:nvPicPr>
        <p:blipFill>
          <a:blip r:embed="rId3" cstate="print"/>
          <a:srcRect l="34228" r="29530"/>
          <a:stretch>
            <a:fillRect/>
          </a:stretch>
        </p:blipFill>
        <p:spPr bwMode="auto">
          <a:xfrm>
            <a:off x="6929454" y="2143116"/>
            <a:ext cx="1622465" cy="3357586"/>
          </a:xfrm>
          <a:prstGeom prst="rect">
            <a:avLst/>
          </a:prstGeom>
          <a:noFill/>
          <a:effectLst>
            <a:glow rad="101600">
              <a:schemeClr val="accent5">
                <a:lumMod val="60000"/>
                <a:lumOff val="40000"/>
                <a:alpha val="60000"/>
              </a:schemeClr>
            </a:glow>
          </a:effectLst>
        </p:spPr>
      </p:pic>
      <p:pic>
        <p:nvPicPr>
          <p:cNvPr id="1027" name="Picture 3" descr="C:\Documents and Settings\Админ\Рабочий стол\открытки\DSC01477.JPG"/>
          <p:cNvPicPr>
            <a:picLocks noChangeAspect="1" noChangeArrowheads="1"/>
          </p:cNvPicPr>
          <p:nvPr/>
        </p:nvPicPr>
        <p:blipFill>
          <a:blip r:embed="rId4" cstate="print"/>
          <a:srcRect l="32813" r="29687"/>
          <a:stretch>
            <a:fillRect/>
          </a:stretch>
        </p:blipFill>
        <p:spPr bwMode="auto">
          <a:xfrm>
            <a:off x="4786314" y="357166"/>
            <a:ext cx="1643074" cy="3286148"/>
          </a:xfrm>
          <a:prstGeom prst="rect">
            <a:avLst/>
          </a:prstGeom>
          <a:noFill/>
          <a:effectLst>
            <a:glow rad="228600">
              <a:srgbClr val="92D050">
                <a:alpha val="40000"/>
              </a:srgbClr>
            </a:glow>
          </a:effectLst>
        </p:spPr>
      </p:pic>
      <p:pic>
        <p:nvPicPr>
          <p:cNvPr id="1028" name="Picture 4" descr="H:\DCIM\101MSDCF\DSC016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4286256"/>
            <a:ext cx="2714643" cy="203598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9" name="Picture 5" descr="H:\DCIM\101MSDCF\DSC01683.JPG"/>
          <p:cNvPicPr>
            <a:picLocks noChangeAspect="1" noChangeArrowheads="1"/>
          </p:cNvPicPr>
          <p:nvPr/>
        </p:nvPicPr>
        <p:blipFill>
          <a:blip r:embed="rId6" cstate="print"/>
          <a:srcRect l="16666" r="21667"/>
          <a:stretch>
            <a:fillRect/>
          </a:stretch>
        </p:blipFill>
        <p:spPr bwMode="auto">
          <a:xfrm>
            <a:off x="714348" y="3571876"/>
            <a:ext cx="2290795" cy="278608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 advTm="14907">
    <p:strips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Админ\Рабочий стол\открытки\DSC014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428604"/>
            <a:ext cx="7620055" cy="571504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6766">
    <p:strips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\Рабочий стол\открытки\DSC01482.JPG"/>
          <p:cNvPicPr>
            <a:picLocks noChangeAspect="1" noChangeArrowheads="1"/>
          </p:cNvPicPr>
          <p:nvPr/>
        </p:nvPicPr>
        <p:blipFill>
          <a:blip r:embed="rId2" cstate="print"/>
          <a:srcRect l="6123" r="2041" b="20408"/>
          <a:stretch>
            <a:fillRect/>
          </a:stretch>
        </p:blipFill>
        <p:spPr bwMode="auto">
          <a:xfrm>
            <a:off x="714348" y="785794"/>
            <a:ext cx="7803226" cy="5072098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7765">
    <p:strips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5715040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hlinkClick r:id="rId2"/>
              </a:rPr>
              <a:t>Креативный</a:t>
            </a:r>
            <a:r>
              <a:rPr lang="ru-RU" dirty="0" smtClean="0">
                <a:hlinkClick r:id="rId2"/>
              </a:rPr>
              <a:t> дизайн</a:t>
            </a:r>
            <a:r>
              <a:rPr lang="ru-RU" dirty="0" smtClean="0"/>
              <a:t> – понятие довольно новое, но все чаще употребляемое в разных сферах нашей жизни. Так что же это такое – </a:t>
            </a:r>
            <a:r>
              <a:rPr lang="ru-RU" dirty="0" err="1" smtClean="0">
                <a:hlinkClick r:id="rId2"/>
              </a:rPr>
              <a:t>креативный</a:t>
            </a:r>
            <a:r>
              <a:rPr lang="ru-RU" dirty="0" smtClean="0">
                <a:hlinkClick r:id="rId2"/>
              </a:rPr>
              <a:t> дизайн</a:t>
            </a:r>
            <a:r>
              <a:rPr lang="ru-RU" dirty="0" smtClean="0"/>
              <a:t>?</a:t>
            </a:r>
            <a:br>
              <a:rPr lang="ru-RU" dirty="0" smtClean="0"/>
            </a:br>
            <a:r>
              <a:rPr lang="ru-RU" dirty="0" smtClean="0"/>
              <a:t>Слово </a:t>
            </a:r>
            <a:r>
              <a:rPr lang="ru-RU" dirty="0" err="1" smtClean="0"/>
              <a:t>креатив</a:t>
            </a:r>
            <a:r>
              <a:rPr lang="ru-RU" dirty="0" smtClean="0"/>
              <a:t> -имеет значения: неординарный, необыкновенный, необычный, абстрактный.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med" advTm="19376">
    <p:strips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500306"/>
            <a:ext cx="7470648" cy="1143000"/>
          </a:xfrm>
        </p:spPr>
        <p:txBody>
          <a:bodyPr/>
          <a:lstStyle/>
          <a:p>
            <a:r>
              <a:rPr lang="ru-RU" dirty="0" smtClean="0"/>
              <a:t>Для чего нужны открытки?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00042"/>
            <a:ext cx="2238374" cy="223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781"/>
          <a:stretch>
            <a:fillRect/>
          </a:stretch>
        </p:blipFill>
        <p:spPr bwMode="auto">
          <a:xfrm>
            <a:off x="3286116" y="428604"/>
            <a:ext cx="1423985" cy="24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3571876"/>
            <a:ext cx="2280709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785794"/>
            <a:ext cx="2857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3857628"/>
            <a:ext cx="1905005" cy="238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4000504"/>
            <a:ext cx="2247450" cy="180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Tm="21218">
    <p:strips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Админ\Рабочий стол\открытки\DSC01299.JPG"/>
          <p:cNvPicPr>
            <a:picLocks noChangeAspect="1" noChangeArrowheads="1"/>
          </p:cNvPicPr>
          <p:nvPr/>
        </p:nvPicPr>
        <p:blipFill>
          <a:blip r:embed="rId2" cstate="print"/>
          <a:srcRect l="4787" b="21277"/>
          <a:stretch>
            <a:fillRect/>
          </a:stretch>
        </p:blipFill>
        <p:spPr bwMode="auto">
          <a:xfrm>
            <a:off x="928662" y="714356"/>
            <a:ext cx="3619526" cy="257176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51" name="Picture 3" descr="C:\Documents and Settings\Админ\Рабочий стол\открытки\DSC01300.JPG"/>
          <p:cNvPicPr>
            <a:picLocks noChangeAspect="1" noChangeArrowheads="1"/>
          </p:cNvPicPr>
          <p:nvPr/>
        </p:nvPicPr>
        <p:blipFill>
          <a:blip r:embed="rId3" cstate="print"/>
          <a:srcRect l="23684" r="5263" b="21053"/>
          <a:stretch>
            <a:fillRect/>
          </a:stretch>
        </p:blipFill>
        <p:spPr bwMode="auto">
          <a:xfrm>
            <a:off x="1357290" y="3643314"/>
            <a:ext cx="3071834" cy="2559862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052" name="Picture 4" descr="C:\Documents and Settings\Админ\Рабочий стол\открытки\DSC01301.JPG"/>
          <p:cNvPicPr>
            <a:picLocks noChangeAspect="1" noChangeArrowheads="1"/>
          </p:cNvPicPr>
          <p:nvPr/>
        </p:nvPicPr>
        <p:blipFill>
          <a:blip r:embed="rId4" cstate="print"/>
          <a:srcRect b="18182"/>
          <a:stretch>
            <a:fillRect/>
          </a:stretch>
        </p:blipFill>
        <p:spPr bwMode="auto">
          <a:xfrm>
            <a:off x="4857752" y="857232"/>
            <a:ext cx="3500462" cy="235745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053" name="Picture 5" descr="C:\Documents and Settings\Админ\Рабочий стол\открытки\DSC01302.JPG"/>
          <p:cNvPicPr>
            <a:picLocks noChangeAspect="1" noChangeArrowheads="1"/>
          </p:cNvPicPr>
          <p:nvPr/>
        </p:nvPicPr>
        <p:blipFill>
          <a:blip r:embed="rId5" cstate="print"/>
          <a:srcRect l="16216" r="8784"/>
          <a:stretch>
            <a:fillRect/>
          </a:stretch>
        </p:blipFill>
        <p:spPr bwMode="auto">
          <a:xfrm>
            <a:off x="4857752" y="3571876"/>
            <a:ext cx="3357586" cy="257176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 advTm="7547">
    <p:strips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Админ\Рабочий стол\открытки\DSC01303.JPG"/>
          <p:cNvPicPr>
            <a:picLocks noChangeAspect="1" noChangeArrowheads="1"/>
          </p:cNvPicPr>
          <p:nvPr/>
        </p:nvPicPr>
        <p:blipFill>
          <a:blip r:embed="rId2" cstate="print"/>
          <a:srcRect b="11765"/>
          <a:stretch>
            <a:fillRect/>
          </a:stretch>
        </p:blipFill>
        <p:spPr bwMode="auto">
          <a:xfrm>
            <a:off x="785786" y="428604"/>
            <a:ext cx="3500462" cy="250033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075" name="Picture 3" descr="C:\Documents and Settings\Админ\Рабочий стол\открытки\DSC01304.JPG"/>
          <p:cNvPicPr>
            <a:picLocks noChangeAspect="1" noChangeArrowheads="1"/>
          </p:cNvPicPr>
          <p:nvPr/>
        </p:nvPicPr>
        <p:blipFill>
          <a:blip r:embed="rId3" cstate="print"/>
          <a:srcRect l="13393" r="6250" b="3571"/>
          <a:stretch>
            <a:fillRect/>
          </a:stretch>
        </p:blipFill>
        <p:spPr bwMode="auto">
          <a:xfrm>
            <a:off x="4929190" y="428604"/>
            <a:ext cx="3429024" cy="244930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076" name="Picture 4" descr="C:\Documents and Settings\Админ\Рабочий стол\открытки\DSC01305.JPG"/>
          <p:cNvPicPr>
            <a:picLocks noChangeAspect="1" noChangeArrowheads="1"/>
          </p:cNvPicPr>
          <p:nvPr/>
        </p:nvPicPr>
        <p:blipFill>
          <a:blip r:embed="rId4" cstate="print"/>
          <a:srcRect l="16406" t="-3125" r="3907"/>
          <a:stretch>
            <a:fillRect/>
          </a:stretch>
        </p:blipFill>
        <p:spPr bwMode="auto">
          <a:xfrm>
            <a:off x="857224" y="3357562"/>
            <a:ext cx="3429024" cy="291635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077" name="Picture 5" descr="C:\Documents and Settings\Админ\Рабочий стол\открытки\DSC01306.JPG"/>
          <p:cNvPicPr>
            <a:picLocks noChangeAspect="1" noChangeArrowheads="1"/>
          </p:cNvPicPr>
          <p:nvPr/>
        </p:nvPicPr>
        <p:blipFill>
          <a:blip r:embed="rId5" cstate="print"/>
          <a:srcRect t="3030" r="4545" b="9091"/>
          <a:stretch>
            <a:fillRect/>
          </a:stretch>
        </p:blipFill>
        <p:spPr bwMode="auto">
          <a:xfrm>
            <a:off x="4857752" y="3500438"/>
            <a:ext cx="3732020" cy="264320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 advTm="5328">
    <p:strips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\Рабочий стол\открытки\DSC01295.JPG"/>
          <p:cNvPicPr>
            <a:picLocks noChangeAspect="1" noChangeArrowheads="1"/>
          </p:cNvPicPr>
          <p:nvPr/>
        </p:nvPicPr>
        <p:blipFill>
          <a:blip r:embed="rId2" cstate="print"/>
          <a:srcRect l="21430" r="10273"/>
          <a:stretch>
            <a:fillRect/>
          </a:stretch>
        </p:blipFill>
        <p:spPr bwMode="auto">
          <a:xfrm>
            <a:off x="1357290" y="357166"/>
            <a:ext cx="2667189" cy="292895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27" name="Picture 3" descr="C:\Documents and Settings\Админ\Рабочий стол\открытки\DSC01296.JPG"/>
          <p:cNvPicPr>
            <a:picLocks noChangeAspect="1" noChangeArrowheads="1"/>
          </p:cNvPicPr>
          <p:nvPr/>
        </p:nvPicPr>
        <p:blipFill>
          <a:blip r:embed="rId3" cstate="print"/>
          <a:srcRect l="21212" t="12121" b="7071"/>
          <a:stretch>
            <a:fillRect/>
          </a:stretch>
        </p:blipFill>
        <p:spPr bwMode="auto">
          <a:xfrm>
            <a:off x="4643438" y="1000108"/>
            <a:ext cx="2857520" cy="219809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28" name="Picture 4" descr="C:\Documents and Settings\Админ\Рабочий стол\открытки\DSC01297.JPG"/>
          <p:cNvPicPr>
            <a:picLocks noChangeAspect="1" noChangeArrowheads="1"/>
          </p:cNvPicPr>
          <p:nvPr/>
        </p:nvPicPr>
        <p:blipFill>
          <a:blip r:embed="rId4" cstate="print"/>
          <a:srcRect l="22340" r="5851" b="4255"/>
          <a:stretch>
            <a:fillRect/>
          </a:stretch>
        </p:blipFill>
        <p:spPr bwMode="auto">
          <a:xfrm>
            <a:off x="1428728" y="3643314"/>
            <a:ext cx="2643206" cy="264320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9" name="Picture 5" descr="C:\Documents and Settings\Админ\Рабочий стол\открытки\DSC01298.JPG"/>
          <p:cNvPicPr>
            <a:picLocks noChangeAspect="1" noChangeArrowheads="1"/>
          </p:cNvPicPr>
          <p:nvPr/>
        </p:nvPicPr>
        <p:blipFill>
          <a:blip r:embed="rId5" cstate="print"/>
          <a:srcRect l="12000" r="-4000"/>
          <a:stretch>
            <a:fillRect/>
          </a:stretch>
        </p:blipFill>
        <p:spPr bwMode="auto">
          <a:xfrm>
            <a:off x="4786314" y="3643314"/>
            <a:ext cx="3286148" cy="2678925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 advTm="6422">
    <p:strips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Админ\Рабочий стол\открытки\DSC01307.JPG"/>
          <p:cNvPicPr>
            <a:picLocks noChangeAspect="1" noChangeArrowheads="1"/>
          </p:cNvPicPr>
          <p:nvPr/>
        </p:nvPicPr>
        <p:blipFill>
          <a:blip r:embed="rId2" cstate="print"/>
          <a:srcRect b="11429"/>
          <a:stretch>
            <a:fillRect/>
          </a:stretch>
        </p:blipFill>
        <p:spPr bwMode="auto">
          <a:xfrm rot="5400000">
            <a:off x="1012006" y="916764"/>
            <a:ext cx="3048022" cy="221457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100" name="Picture 4" descr="C:\Documents and Settings\Админ\Рабочий стол\открытки\DSC01309.JPG"/>
          <p:cNvPicPr>
            <a:picLocks noChangeAspect="1" noChangeArrowheads="1"/>
          </p:cNvPicPr>
          <p:nvPr/>
        </p:nvPicPr>
        <p:blipFill>
          <a:blip r:embed="rId3" cstate="print"/>
          <a:srcRect l="14189" t="4638" r="9901" b="8108"/>
          <a:stretch>
            <a:fillRect/>
          </a:stretch>
        </p:blipFill>
        <p:spPr bwMode="auto">
          <a:xfrm>
            <a:off x="4214810" y="642918"/>
            <a:ext cx="3286148" cy="268764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101" name="Picture 5" descr="C:\Documents and Settings\Админ\Рабочий стол\открытки\DSC01310.JPG"/>
          <p:cNvPicPr>
            <a:picLocks noChangeAspect="1" noChangeArrowheads="1"/>
          </p:cNvPicPr>
          <p:nvPr/>
        </p:nvPicPr>
        <p:blipFill>
          <a:blip r:embed="rId4" cstate="print"/>
          <a:srcRect b="14286"/>
          <a:stretch>
            <a:fillRect/>
          </a:stretch>
        </p:blipFill>
        <p:spPr bwMode="auto">
          <a:xfrm>
            <a:off x="928662" y="4071942"/>
            <a:ext cx="3333773" cy="214314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102" name="Picture 6" descr="C:\Documents and Settings\Админ\Рабочий стол\открытки\DSC01319.JPG"/>
          <p:cNvPicPr>
            <a:picLocks noChangeAspect="1" noChangeArrowheads="1"/>
          </p:cNvPicPr>
          <p:nvPr/>
        </p:nvPicPr>
        <p:blipFill>
          <a:blip r:embed="rId5" cstate="print"/>
          <a:srcRect l="2027" t="10811" b="16216"/>
          <a:stretch>
            <a:fillRect/>
          </a:stretch>
        </p:blipFill>
        <p:spPr bwMode="auto">
          <a:xfrm>
            <a:off x="4929190" y="4143380"/>
            <a:ext cx="3756227" cy="209830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 advTm="8532">
    <p:strips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Админ\Рабочий стол\открытки\DSC01311.JPG"/>
          <p:cNvPicPr>
            <a:picLocks noChangeAspect="1" noChangeArrowheads="1"/>
          </p:cNvPicPr>
          <p:nvPr/>
        </p:nvPicPr>
        <p:blipFill>
          <a:blip r:embed="rId2" cstate="print"/>
          <a:srcRect l="15441" t="5882" r="7354"/>
          <a:stretch>
            <a:fillRect/>
          </a:stretch>
        </p:blipFill>
        <p:spPr bwMode="auto">
          <a:xfrm>
            <a:off x="1142976" y="642918"/>
            <a:ext cx="3071834" cy="267790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123" name="Picture 3" descr="C:\Documents and Settings\Админ\Рабочий стол\открытки\DSC01312.JPG"/>
          <p:cNvPicPr>
            <a:picLocks noChangeAspect="1" noChangeArrowheads="1"/>
          </p:cNvPicPr>
          <p:nvPr/>
        </p:nvPicPr>
        <p:blipFill>
          <a:blip r:embed="rId3" cstate="print"/>
          <a:srcRect l="9677" b="6451"/>
          <a:stretch>
            <a:fillRect/>
          </a:stretch>
        </p:blipFill>
        <p:spPr bwMode="auto">
          <a:xfrm>
            <a:off x="4786314" y="500042"/>
            <a:ext cx="3208141" cy="249203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124" name="Picture 4" descr="C:\Documents and Settings\Админ\Рабочий стол\открытки\DSC01313.JPG"/>
          <p:cNvPicPr>
            <a:picLocks noChangeAspect="1" noChangeArrowheads="1"/>
          </p:cNvPicPr>
          <p:nvPr/>
        </p:nvPicPr>
        <p:blipFill>
          <a:blip r:embed="rId4" cstate="print"/>
          <a:srcRect l="14062" t="3125" r="8594"/>
          <a:stretch>
            <a:fillRect/>
          </a:stretch>
        </p:blipFill>
        <p:spPr bwMode="auto">
          <a:xfrm>
            <a:off x="1214414" y="3857628"/>
            <a:ext cx="3143272" cy="2483039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125" name="Picture 5" descr="C:\Documents and Settings\Админ\Рабочий стол\открытки\DSC01314.JPG"/>
          <p:cNvPicPr>
            <a:picLocks noChangeAspect="1" noChangeArrowheads="1"/>
          </p:cNvPicPr>
          <p:nvPr/>
        </p:nvPicPr>
        <p:blipFill>
          <a:blip r:embed="rId5" cstate="print"/>
          <a:srcRect l="658" r="10526" b="9649"/>
          <a:stretch>
            <a:fillRect/>
          </a:stretch>
        </p:blipFill>
        <p:spPr bwMode="auto">
          <a:xfrm rot="5400000">
            <a:off x="4619625" y="3738565"/>
            <a:ext cx="3214711" cy="245270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 advTm="3235">
    <p:strips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Админ\Рабочий стол\открытки\DSC01315.JPG"/>
          <p:cNvPicPr>
            <a:picLocks noChangeAspect="1" noChangeArrowheads="1"/>
          </p:cNvPicPr>
          <p:nvPr/>
        </p:nvPicPr>
        <p:blipFill>
          <a:blip r:embed="rId2" cstate="print"/>
          <a:srcRect b="13157"/>
          <a:stretch>
            <a:fillRect/>
          </a:stretch>
        </p:blipFill>
        <p:spPr bwMode="auto">
          <a:xfrm>
            <a:off x="642910" y="785794"/>
            <a:ext cx="3619494" cy="235745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147" name="Picture 3" descr="C:\Documents and Settings\Админ\Рабочий стол\открытки\DSC01316.JPG"/>
          <p:cNvPicPr>
            <a:picLocks noChangeAspect="1" noChangeArrowheads="1"/>
          </p:cNvPicPr>
          <p:nvPr/>
        </p:nvPicPr>
        <p:blipFill>
          <a:blip r:embed="rId3" cstate="print"/>
          <a:srcRect l="2083" b="16667"/>
          <a:stretch>
            <a:fillRect/>
          </a:stretch>
        </p:blipFill>
        <p:spPr bwMode="auto">
          <a:xfrm>
            <a:off x="4714876" y="928670"/>
            <a:ext cx="3581425" cy="228601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148" name="Picture 4" descr="C:\Documents and Settings\Админ\Рабочий стол\открытки\DSC01317.JPG"/>
          <p:cNvPicPr>
            <a:picLocks noChangeAspect="1" noChangeArrowheads="1"/>
          </p:cNvPicPr>
          <p:nvPr/>
        </p:nvPicPr>
        <p:blipFill>
          <a:blip r:embed="rId4" cstate="print"/>
          <a:srcRect t="2222" r="3333" b="11111"/>
          <a:stretch>
            <a:fillRect/>
          </a:stretch>
        </p:blipFill>
        <p:spPr bwMode="auto">
          <a:xfrm>
            <a:off x="571472" y="3571876"/>
            <a:ext cx="3718439" cy="2500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149" name="Picture 5" descr="C:\Documents and Settings\Админ\Рабочий стол\открытки\DSC01318.JPG"/>
          <p:cNvPicPr>
            <a:picLocks noChangeAspect="1" noChangeArrowheads="1"/>
          </p:cNvPicPr>
          <p:nvPr/>
        </p:nvPicPr>
        <p:blipFill>
          <a:blip r:embed="rId5" cstate="print"/>
          <a:srcRect l="2273" b="21212"/>
          <a:stretch>
            <a:fillRect/>
          </a:stretch>
        </p:blipFill>
        <p:spPr bwMode="auto">
          <a:xfrm>
            <a:off x="4714876" y="3714752"/>
            <a:ext cx="3780718" cy="228601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 advTm="3593">
    <p:strips dir="l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Солнцестояние">
      <a:dk1>
        <a:sysClr val="windowText" lastClr="000000"/>
      </a:dk1>
      <a:lt1>
        <a:sysClr val="window" lastClr="F9F9F9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4d6ac07-9d60-403d-ada4-7b1b04443535">6V4XDJZHKHHZ-860-123</_dlc_DocId>
    <_dlc_DocIdUrl xmlns="d4d6ac07-9d60-403d-ada4-7b1b04443535">
      <Url>http://www.eduportal44.ru/sharya_r/17/_layouts/15/DocIdRedir.aspx?ID=6V4XDJZHKHHZ-860-123</Url>
      <Description>6V4XDJZHKHHZ-860-123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A82509040058F45803CADDCEB412E46" ma:contentTypeVersion="1" ma:contentTypeDescription="Создание документа." ma:contentTypeScope="" ma:versionID="6cae0e71affa65e39f814d2e172d5b2b">
  <xsd:schema xmlns:xsd="http://www.w3.org/2001/XMLSchema" xmlns:xs="http://www.w3.org/2001/XMLSchema" xmlns:p="http://schemas.microsoft.com/office/2006/metadata/properties" xmlns:ns2="d4d6ac07-9d60-403d-ada4-7b1b04443535" targetNamespace="http://schemas.microsoft.com/office/2006/metadata/properties" ma:root="true" ma:fieldsID="9058e835868557ab8529148d3338b13c" ns2:_="">
    <xsd:import namespace="d4d6ac07-9d60-403d-ada4-7b1b0444353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d6ac07-9d60-403d-ada4-7b1b0444353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423C34AE-3000-4FEE-9117-B8D0CDE5D341}"/>
</file>

<file path=customXml/itemProps2.xml><?xml version="1.0" encoding="utf-8"?>
<ds:datastoreItem xmlns:ds="http://schemas.openxmlformats.org/officeDocument/2006/customXml" ds:itemID="{382F631A-8EDD-41E8-B6E0-A268F12CDB05}"/>
</file>

<file path=customXml/itemProps3.xml><?xml version="1.0" encoding="utf-8"?>
<ds:datastoreItem xmlns:ds="http://schemas.openxmlformats.org/officeDocument/2006/customXml" ds:itemID="{94541001-8579-40A8-A89B-4DA7422D83C0}"/>
</file>

<file path=customXml/itemProps4.xml><?xml version="1.0" encoding="utf-8"?>
<ds:datastoreItem xmlns:ds="http://schemas.openxmlformats.org/officeDocument/2006/customXml" ds:itemID="{53A05765-4E90-4E64-8BE1-9AE60A7F1273}"/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290</TotalTime>
  <Words>52</Words>
  <Application>Microsoft Office PowerPoint</Application>
  <PresentationFormat>Экран (4:3)</PresentationFormat>
  <Paragraphs>3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Franklin Gothic Book</vt:lpstr>
      <vt:lpstr>Wingdings 2</vt:lpstr>
      <vt:lpstr>Техническая</vt:lpstr>
      <vt:lpstr>Диза́йн (англ. design замысел, план, намерение, цель и от лат. designare отмерять, намечать)  Дизайн – это исскуство компановки, стилистики,  творческий подход во всех областях жизнедеятельности человека </vt:lpstr>
      <vt:lpstr>Креативный дизайн – понятие довольно новое, но все чаще употребляемое в разных сферах нашей жизни. Так что же это такое – креативный дизайн? Слово креатив -имеет значения: неординарный, необыкновенный, необычный, абстрактный. </vt:lpstr>
      <vt:lpstr>Для чего нужны открытки?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МОУ ДОД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Рождественский ДДТ</dc:creator>
  <cp:lastModifiedBy>Азъ Есьм</cp:lastModifiedBy>
  <cp:revision>29</cp:revision>
  <dcterms:created xsi:type="dcterms:W3CDTF">2013-04-12T09:41:17Z</dcterms:created>
  <dcterms:modified xsi:type="dcterms:W3CDTF">2013-05-22T01:46:31Z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0x0101005A82509040058F45803CADDCEB412E46</vt:lpwstr>
  </property>
  <property fmtid="{D5CDD505-2E9C-101B-9397-08002B2CF9AE}" pid="3" name="_dlc_DocIdItemGuid">
    <vt:lpwstr>5b9dcd6f-a02f-4b13-bb2f-bbe639b6b0af</vt:lpwstr>
  </property>
</Properties>
</file>