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8C4AE8-6F49-4792-AA18-56613E878AE8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4A40AE-3B6D-4CE7-BE0E-DD2275DB8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15436" cy="5429288"/>
          </a:xfrm>
        </p:spPr>
        <p:txBody>
          <a:bodyPr/>
          <a:lstStyle/>
          <a:p>
            <a:pPr algn="ctr"/>
            <a:r>
              <a:rPr lang="ru-RU" dirty="0" smtClean="0"/>
              <a:t>Представляю</a:t>
            </a:r>
            <a:br>
              <a:rPr lang="ru-RU" dirty="0" smtClean="0"/>
            </a:br>
            <a:r>
              <a:rPr lang="ru-RU" dirty="0" smtClean="0"/>
              <a:t> вам  ТВОРЧЕСКИЙ  проект</a:t>
            </a:r>
            <a:br>
              <a:rPr lang="ru-RU" dirty="0" smtClean="0"/>
            </a:br>
            <a:r>
              <a:rPr lang="ru-RU" dirty="0" smtClean="0"/>
              <a:t>под названием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Платье  </a:t>
            </a:r>
            <a:b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«Фея   леса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320"/>
            <a:ext cx="5356112" cy="11430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4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Фотосессия</a:t>
            </a:r>
            <a:endParaRPr lang="ru-RU" sz="44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6146" name="Picture 2" descr="D:\Мои рисунки\АРТ- ПОДИУМ\STP65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681" y="1730491"/>
            <a:ext cx="3557059" cy="2667795"/>
          </a:xfrm>
          <a:prstGeom prst="rect">
            <a:avLst/>
          </a:prstGeom>
          <a:noFill/>
        </p:spPr>
      </p:pic>
      <p:pic>
        <p:nvPicPr>
          <p:cNvPr id="6147" name="Picture 3" descr="D:\Мои рисунки\АРТ- ПОДИУМ\STP65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57554" y="3243182"/>
            <a:ext cx="3656993" cy="2742745"/>
          </a:xfrm>
          <a:prstGeom prst="rect">
            <a:avLst/>
          </a:prstGeom>
          <a:noFill/>
        </p:spPr>
      </p:pic>
      <p:pic>
        <p:nvPicPr>
          <p:cNvPr id="6148" name="Picture 4" descr="D:\Мои рисунки\АРТ- ПОДИУМ\STP65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9706" y="1748352"/>
            <a:ext cx="3699934" cy="277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70648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Объект дизайна одежды </a:t>
            </a:r>
          </a:p>
        </p:txBody>
      </p:sp>
      <p:pic>
        <p:nvPicPr>
          <p:cNvPr id="7170" name="Picture 2" descr="D:\Мои рисунки\АРТ- ПОДИУМ\STP6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896986" cy="50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35729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формленный на листах, был отправлен  на  областной </a:t>
            </a:r>
            <a:r>
              <a:rPr lang="ru-RU" dirty="0"/>
              <a:t> </a:t>
            </a:r>
            <a:r>
              <a:rPr lang="ru-RU" dirty="0" smtClean="0"/>
              <a:t>заочный конкурс </a:t>
            </a:r>
          </a:p>
          <a:p>
            <a:r>
              <a:rPr lang="ru-RU" dirty="0" smtClean="0"/>
              <a:t>        АРТ ПОДИУМ   и занял  </a:t>
            </a:r>
            <a:r>
              <a:rPr lang="en-US" dirty="0" err="1" smtClean="0"/>
              <a:t>lll</a:t>
            </a:r>
            <a:r>
              <a:rPr lang="ru-RU" dirty="0" smtClean="0"/>
              <a:t> место  среди участников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предметно - </a:t>
            </a:r>
            <a:r>
              <a:rPr lang="ru-RU" dirty="0" err="1" smtClean="0"/>
              <a:t>средовый</a:t>
            </a:r>
            <a:r>
              <a:rPr lang="ru-RU" dirty="0" smtClean="0"/>
              <a:t> дизайн платья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Принять участие в 6-м ежегодном областном  конкурсе дизайна одежды и </a:t>
            </a:r>
            <a:r>
              <a:rPr lang="ru-RU" dirty="0" err="1" smtClean="0"/>
              <a:t>аксесуаров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Основные 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Разработка идеи</a:t>
            </a:r>
          </a:p>
          <a:p>
            <a:r>
              <a:rPr lang="ru-RU" dirty="0" smtClean="0"/>
              <a:t>Создание инициативной группы</a:t>
            </a:r>
          </a:p>
          <a:p>
            <a:r>
              <a:rPr lang="ru-RU" dirty="0" smtClean="0"/>
              <a:t>Обсуждение плана работы</a:t>
            </a:r>
          </a:p>
          <a:p>
            <a:r>
              <a:rPr lang="ru-RU" dirty="0" smtClean="0"/>
              <a:t>Подбор материала</a:t>
            </a:r>
          </a:p>
          <a:p>
            <a:r>
              <a:rPr lang="ru-RU" dirty="0" smtClean="0"/>
              <a:t>Сборка изделия</a:t>
            </a:r>
          </a:p>
          <a:p>
            <a:r>
              <a:rPr lang="ru-RU" dirty="0" err="1" smtClean="0"/>
              <a:t>Фотосессия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Подготовка документов на областной конкурс</a:t>
            </a:r>
          </a:p>
          <a:p>
            <a:r>
              <a:rPr lang="ru-RU" dirty="0" smtClean="0"/>
              <a:t>Защита проекта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Над проектом работала инициативная группа в составе: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Вестникова</a:t>
            </a:r>
            <a:r>
              <a:rPr lang="ru-RU" dirty="0" smtClean="0"/>
              <a:t> Алина, 14 лет</a:t>
            </a:r>
          </a:p>
          <a:p>
            <a:r>
              <a:rPr lang="ru-RU" dirty="0" smtClean="0"/>
              <a:t>Новикова Катерина, </a:t>
            </a:r>
            <a:r>
              <a:rPr lang="ru-RU" dirty="0" smtClean="0"/>
              <a:t>15 </a:t>
            </a:r>
            <a:r>
              <a:rPr lang="ru-RU" dirty="0" smtClean="0"/>
              <a:t>лет</a:t>
            </a:r>
          </a:p>
          <a:p>
            <a:r>
              <a:rPr lang="ru-RU" dirty="0" err="1" smtClean="0"/>
              <a:t>Катоманова</a:t>
            </a:r>
            <a:r>
              <a:rPr lang="ru-RU" dirty="0" smtClean="0"/>
              <a:t> Катерина, 14 лет</a:t>
            </a:r>
          </a:p>
          <a:p>
            <a:r>
              <a:rPr lang="ru-RU" dirty="0" err="1" smtClean="0"/>
              <a:t>Чеснокова</a:t>
            </a:r>
            <a:r>
              <a:rPr lang="ru-RU" smtClean="0"/>
              <a:t> </a:t>
            </a:r>
            <a:r>
              <a:rPr lang="ru-RU" smtClean="0"/>
              <a:t>Юлия,15 лет</a:t>
            </a:r>
            <a:endParaRPr lang="ru-RU" dirty="0" smtClean="0"/>
          </a:p>
          <a:p>
            <a:r>
              <a:rPr lang="ru-RU" dirty="0" err="1" smtClean="0"/>
              <a:t>Шиганова</a:t>
            </a:r>
            <a:r>
              <a:rPr lang="ru-RU" dirty="0" smtClean="0"/>
              <a:t> Юлия, 14 лет</a:t>
            </a:r>
          </a:p>
          <a:p>
            <a:r>
              <a:rPr lang="ru-RU" dirty="0" smtClean="0"/>
              <a:t>Цветкова Татьяна, 13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При реализации проекта  мы выполняли следующие этапы работы</a:t>
            </a:r>
          </a:p>
        </p:txBody>
      </p:sp>
      <p:pic>
        <p:nvPicPr>
          <p:cNvPr id="1026" name="Picture 2" descr="D:\ТН Смирнова\с флежки 2\Фото\на один лист\STP65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6538" y="2299488"/>
            <a:ext cx="4680000" cy="35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207167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Создали выкройку платья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572" y="642918"/>
            <a:ext cx="3781428" cy="4714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Использовали бросовый материал непригодный для плетения. Кусочки  бересты отделили  на мелкие ленты.</a:t>
            </a:r>
            <a:endParaRPr lang="ru-RU" sz="2800" dirty="0"/>
          </a:p>
        </p:txBody>
      </p:sp>
      <p:pic>
        <p:nvPicPr>
          <p:cNvPr id="2050" name="Picture 2" descr="D:\ТН Смирнова\с флежки 2\Фото\на один лист\STP65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514248" cy="338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071678"/>
            <a:ext cx="3143272" cy="2571768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Ленты,  запариваем в горячей воде.</a:t>
            </a:r>
            <a:br>
              <a:rPr lang="ru-RU" sz="4000" dirty="0" smtClean="0"/>
            </a:br>
            <a:r>
              <a:rPr lang="ru-RU" sz="4000" dirty="0" smtClean="0"/>
              <a:t>До момента скручивания. </a:t>
            </a:r>
          </a:p>
        </p:txBody>
      </p:sp>
      <p:pic>
        <p:nvPicPr>
          <p:cNvPr id="3074" name="Picture 2" descr="D:\ТН Смирнова\с флежки 2\Фото\на один лист\STP6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Н Смирнова\с флежки 2\Фото\на один лист\STP65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73" y="2071678"/>
            <a:ext cx="4857784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3429000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Скрученные завитки просушиваем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857364"/>
            <a:ext cx="35719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Просохшие завитки клеим к каркасу платья. Платье просушиваем.</a:t>
            </a:r>
            <a:endParaRPr lang="ru-RU" dirty="0"/>
          </a:p>
        </p:txBody>
      </p:sp>
      <p:pic>
        <p:nvPicPr>
          <p:cNvPr id="5122" name="Picture 2" descr="D:\ТН Смирнова\с флежки 2\Фото\на один лист\STP65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d4d6ac07-9d60-403d-ada4-7b1b04443535">6V4XDJZHKHHZ-860-92</_dlc_DocId>
    <_dlc_DocIdUrl xmlns="d4d6ac07-9d60-403d-ada4-7b1b04443535">
      <Url>http://www.eduportal44.ru/sharya_r/17/_layouts/15/DocIdRedir.aspx?ID=6V4XDJZHKHHZ-860-92</Url>
      <Description>6V4XDJZHKHHZ-860-92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82509040058F45803CADDCEB412E46" ma:contentTypeVersion="1" ma:contentTypeDescription="Создание документа." ma:contentTypeScope="" ma:versionID="6cae0e71affa65e39f814d2e172d5b2b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5ABB9BE-455E-4102-9EFB-177188C2EBB5}"/>
</file>

<file path=customXml/itemProps2.xml><?xml version="1.0" encoding="utf-8"?>
<ds:datastoreItem xmlns:ds="http://schemas.openxmlformats.org/officeDocument/2006/customXml" ds:itemID="{1DCA48A6-3361-41ED-8585-F9F46DA2F47C}"/>
</file>

<file path=customXml/itemProps3.xml><?xml version="1.0" encoding="utf-8"?>
<ds:datastoreItem xmlns:ds="http://schemas.openxmlformats.org/officeDocument/2006/customXml" ds:itemID="{F614F604-A32E-45A5-92C9-9D1601EBBE5A}"/>
</file>

<file path=customXml/itemProps4.xml><?xml version="1.0" encoding="utf-8"?>
<ds:datastoreItem xmlns:ds="http://schemas.openxmlformats.org/officeDocument/2006/customXml" ds:itemID="{2C4FC5B6-0256-4905-B356-F3D1AAB27B65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</TotalTime>
  <Words>148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Представляю  вам  ТВОРЧЕСКИЙ  проект под названием  Платье   «Фея   леса»</vt:lpstr>
      <vt:lpstr>Цель проекта</vt:lpstr>
      <vt:lpstr>Основные задачи проекта</vt:lpstr>
      <vt:lpstr>Над проектом работала инициативная группа в составе:</vt:lpstr>
      <vt:lpstr>При реализации проекта  мы выполняли следующие этапы работы</vt:lpstr>
      <vt:lpstr>Использовали бросовый материал непригодный для плетения. Кусочки  бересты отделили  на мелкие ленты.</vt:lpstr>
      <vt:lpstr>Ленты,  запариваем в горячей воде. До момента скручивания. </vt:lpstr>
      <vt:lpstr>Слайд 8</vt:lpstr>
      <vt:lpstr>Просохшие завитки клеим к каркасу платья. Платье просушиваем.</vt:lpstr>
      <vt:lpstr>    Фотосессия</vt:lpstr>
      <vt:lpstr>Объект дизайна одежды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Представляю  вам  ТВОРЧЕСКИЙ  проект под названием  «Платье Лесной  Феи»</dc:title>
  <dc:creator>User</dc:creator>
  <cp:lastModifiedBy>User</cp:lastModifiedBy>
  <cp:revision>11</cp:revision>
  <dcterms:created xsi:type="dcterms:W3CDTF">2010-04-20T09:22:10Z</dcterms:created>
  <dcterms:modified xsi:type="dcterms:W3CDTF">2010-04-20T11:36:30Z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0x0101005A82509040058F45803CADDCEB412E46</vt:lpwstr>
  </property>
  <property fmtid="{D5CDD505-2E9C-101B-9397-08002B2CF9AE}" pid="3" name="_dlc_DocIdItemGuid">
    <vt:lpwstr>ccf39a30-84bc-4113-9d65-901a83935575</vt:lpwstr>
  </property>
</Properties>
</file>