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2.xml" ContentType="application/vnd.ms-office.drawingml.diagramDrawing+xml"/>
  <Override PartName="/ppt/diagrams/drawing1.xml" ContentType="application/vnd.ms-office.drawingml.diagramDrawing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8" r:id="rId3"/>
    <p:sldId id="260" r:id="rId4"/>
    <p:sldId id="257" r:id="rId5"/>
    <p:sldId id="270" r:id="rId6"/>
    <p:sldId id="271" r:id="rId7"/>
    <p:sldId id="264" r:id="rId8"/>
    <p:sldId id="267" r:id="rId9"/>
    <p:sldId id="268" r:id="rId10"/>
    <p:sldId id="279" r:id="rId11"/>
    <p:sldId id="269" r:id="rId12"/>
    <p:sldId id="272" r:id="rId13"/>
    <p:sldId id="265" r:id="rId14"/>
    <p:sldId id="266" r:id="rId15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01.png"/><Relationship Id="rId1" Type="http://schemas.openxmlformats.org/officeDocument/2006/relationships/image" Target="../media/image191.png"/><Relationship Id="rId6" Type="http://schemas.openxmlformats.org/officeDocument/2006/relationships/image" Target="../media/image24.png"/><Relationship Id="rId5" Type="http://schemas.openxmlformats.org/officeDocument/2006/relationships/image" Target="../media/image231.png"/><Relationship Id="rId4" Type="http://schemas.openxmlformats.org/officeDocument/2006/relationships/image" Target="../media/image2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867802-5B87-469B-8D45-68F2182541B9}" type="doc">
      <dgm:prSet loTypeId="urn:microsoft.com/office/officeart/2005/8/layout/b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7B7600-E07A-48E5-80BC-AA85C5812EDE}">
      <dgm:prSet phldrT="[Текст]"/>
      <dgm:spPr/>
      <dgm:t>
        <a:bodyPr/>
        <a:lstStyle/>
        <a:p>
          <a:r>
            <a:rPr lang="ru-RU" dirty="0" smtClean="0"/>
            <a:t>.</a:t>
          </a:r>
          <a:r>
            <a:rPr lang="ru-RU" dirty="0" smtClean="0">
              <a:solidFill>
                <a:prstClr val="black"/>
              </a:solidFill>
              <a:latin typeface="Times New Roman"/>
              <a:ea typeface="Times New Roman"/>
            </a:rPr>
            <a:t> 1 Изучить историю возникновения и развития промысла </a:t>
          </a:r>
          <a:r>
            <a:rPr lang="ru-RU" dirty="0" err="1" smtClean="0">
              <a:solidFill>
                <a:prstClr val="black"/>
              </a:solidFill>
              <a:latin typeface="Times New Roman"/>
              <a:ea typeface="Times New Roman"/>
            </a:rPr>
            <a:t>лозоплетения</a:t>
          </a:r>
          <a:r>
            <a:rPr lang="ru-RU" dirty="0" smtClean="0">
              <a:solidFill>
                <a:prstClr val="black"/>
              </a:solidFill>
              <a:latin typeface="Times New Roman"/>
              <a:ea typeface="Times New Roman"/>
            </a:rPr>
            <a:t>.</a:t>
          </a:r>
          <a:endParaRPr lang="ru-RU" dirty="0"/>
        </a:p>
      </dgm:t>
    </dgm:pt>
    <dgm:pt modelId="{3FFDB57C-FAEA-4867-AE8C-A4216E6DD98E}" type="parTrans" cxnId="{29FA78D1-EBFE-4B72-8611-FE5FEEF1A0B4}">
      <dgm:prSet/>
      <dgm:spPr/>
      <dgm:t>
        <a:bodyPr/>
        <a:lstStyle/>
        <a:p>
          <a:endParaRPr lang="ru-RU"/>
        </a:p>
      </dgm:t>
    </dgm:pt>
    <dgm:pt modelId="{A1597E37-78BB-4936-BB8E-D262168C0421}" type="sibTrans" cxnId="{29FA78D1-EBFE-4B72-8611-FE5FEEF1A0B4}">
      <dgm:prSet/>
      <dgm:spPr/>
      <dgm:t>
        <a:bodyPr/>
        <a:lstStyle/>
        <a:p>
          <a:endParaRPr lang="ru-RU"/>
        </a:p>
      </dgm:t>
    </dgm:pt>
    <dgm:pt modelId="{08180800-6EF4-419F-ABD0-777CFCED3C19}">
      <dgm:prSet phldrT="[Текст]"/>
      <dgm:spPr/>
      <dgm:t>
        <a:bodyPr/>
        <a:lstStyle/>
        <a:p>
          <a:r>
            <a:rPr lang="ru-RU" dirty="0" smtClean="0">
              <a:latin typeface="Times New Roman"/>
              <a:ea typeface="Times New Roman"/>
            </a:rPr>
            <a:t>2. Изучить особенности плетения из лозы в Костромском крае. </a:t>
          </a:r>
          <a:endParaRPr lang="ru-RU" dirty="0"/>
        </a:p>
      </dgm:t>
    </dgm:pt>
    <dgm:pt modelId="{16518198-4530-4042-8994-59020CAA54F8}" type="parTrans" cxnId="{BB8EB80D-1071-4048-A639-A7B33BF4875E}">
      <dgm:prSet/>
      <dgm:spPr/>
      <dgm:t>
        <a:bodyPr/>
        <a:lstStyle/>
        <a:p>
          <a:endParaRPr lang="ru-RU"/>
        </a:p>
      </dgm:t>
    </dgm:pt>
    <dgm:pt modelId="{41D46535-EA88-4D22-AC17-F0850F380FAB}" type="sibTrans" cxnId="{BB8EB80D-1071-4048-A639-A7B33BF4875E}">
      <dgm:prSet/>
      <dgm:spPr/>
      <dgm:t>
        <a:bodyPr/>
        <a:lstStyle/>
        <a:p>
          <a:endParaRPr lang="ru-RU"/>
        </a:p>
      </dgm:t>
    </dgm:pt>
    <dgm:pt modelId="{1075B7A5-CEF7-4F03-B39D-846B5C7EB554}">
      <dgm:prSet phldrT="[Текст]"/>
      <dgm:spPr/>
      <dgm:t>
        <a:bodyPr/>
        <a:lstStyle/>
        <a:p>
          <a:r>
            <a:rPr lang="ru-RU" dirty="0" smtClean="0">
              <a:latin typeface="Times New Roman"/>
              <a:ea typeface="Times New Roman"/>
            </a:rPr>
            <a:t>3. Встретиться с родственниками умельцев по </a:t>
          </a:r>
          <a:r>
            <a:rPr lang="ru-RU" dirty="0" err="1" smtClean="0">
              <a:latin typeface="Times New Roman"/>
              <a:ea typeface="Times New Roman"/>
            </a:rPr>
            <a:t>лозоплетению</a:t>
          </a:r>
          <a:r>
            <a:rPr lang="ru-RU" dirty="0" smtClean="0">
              <a:latin typeface="Times New Roman"/>
              <a:ea typeface="Times New Roman"/>
            </a:rPr>
            <a:t> в п. Зебляки – Смирнов В.М. и Климов П.С. Взять интервью. Записать советы мастеров .</a:t>
          </a:r>
          <a:endParaRPr lang="ru-RU" dirty="0"/>
        </a:p>
      </dgm:t>
    </dgm:pt>
    <dgm:pt modelId="{ED1372D1-CCFE-40CE-BABC-79FD35D7985F}" type="parTrans" cxnId="{B9363B78-EA8C-47EF-A2E6-061F673B178A}">
      <dgm:prSet/>
      <dgm:spPr/>
      <dgm:t>
        <a:bodyPr/>
        <a:lstStyle/>
        <a:p>
          <a:endParaRPr lang="ru-RU"/>
        </a:p>
      </dgm:t>
    </dgm:pt>
    <dgm:pt modelId="{C75E6557-BEFD-421A-BC7D-14E1596AC582}" type="sibTrans" cxnId="{B9363B78-EA8C-47EF-A2E6-061F673B178A}">
      <dgm:prSet/>
      <dgm:spPr/>
      <dgm:t>
        <a:bodyPr/>
        <a:lstStyle/>
        <a:p>
          <a:endParaRPr lang="ru-RU"/>
        </a:p>
      </dgm:t>
    </dgm:pt>
    <dgm:pt modelId="{7C244480-E6CD-4248-B3AF-9776D818E68E}">
      <dgm:prSet phldrT="[Текст]"/>
      <dgm:spPr/>
      <dgm:t>
        <a:bodyPr/>
        <a:lstStyle/>
        <a:p>
          <a:r>
            <a:rPr lang="ru-RU" dirty="0" smtClean="0">
              <a:latin typeface="Times New Roman"/>
              <a:ea typeface="Times New Roman"/>
            </a:rPr>
            <a:t>4.  Изучить виды плетения  , используемые мастерами нашего поселка.</a:t>
          </a:r>
          <a:endParaRPr lang="ru-RU" dirty="0"/>
        </a:p>
      </dgm:t>
    </dgm:pt>
    <dgm:pt modelId="{A9EB280E-3FCA-4D8D-8448-08B2EAA44549}" type="parTrans" cxnId="{8C4B38F9-A6C5-4C1D-AA84-1975193BFD06}">
      <dgm:prSet/>
      <dgm:spPr/>
      <dgm:t>
        <a:bodyPr/>
        <a:lstStyle/>
        <a:p>
          <a:endParaRPr lang="ru-RU"/>
        </a:p>
      </dgm:t>
    </dgm:pt>
    <dgm:pt modelId="{55278035-9B07-40D4-B211-9B18B76F1136}" type="sibTrans" cxnId="{8C4B38F9-A6C5-4C1D-AA84-1975193BFD06}">
      <dgm:prSet/>
      <dgm:spPr/>
      <dgm:t>
        <a:bodyPr/>
        <a:lstStyle/>
        <a:p>
          <a:endParaRPr lang="ru-RU"/>
        </a:p>
      </dgm:t>
    </dgm:pt>
    <dgm:pt modelId="{495FFF56-0A6E-4CD6-90F8-9F1290F375D0}">
      <dgm:prSet/>
      <dgm:spPr/>
      <dgm:t>
        <a:bodyPr/>
        <a:lstStyle/>
        <a:p>
          <a:r>
            <a:rPr lang="ru-RU" dirty="0" smtClean="0">
              <a:latin typeface="Times New Roman"/>
              <a:ea typeface="Times New Roman"/>
            </a:rPr>
            <a:t>5. Ознакомиться с некоторыми способами плетения (из опыта мастеров) , применяемые в изготовлении изделий из лозы. </a:t>
          </a:r>
          <a:endParaRPr lang="ru-RU" dirty="0"/>
        </a:p>
      </dgm:t>
    </dgm:pt>
    <dgm:pt modelId="{C9908036-77FF-489D-A68E-D6C5F4C88D99}" type="parTrans" cxnId="{2BD8DEF9-8C5C-495B-8E39-A669B217569C}">
      <dgm:prSet/>
      <dgm:spPr/>
      <dgm:t>
        <a:bodyPr/>
        <a:lstStyle/>
        <a:p>
          <a:endParaRPr lang="ru-RU"/>
        </a:p>
      </dgm:t>
    </dgm:pt>
    <dgm:pt modelId="{9CCE8640-0401-4C74-BCCC-C1F55CB30BC6}" type="sibTrans" cxnId="{2BD8DEF9-8C5C-495B-8E39-A669B217569C}">
      <dgm:prSet/>
      <dgm:spPr/>
      <dgm:t>
        <a:bodyPr/>
        <a:lstStyle/>
        <a:p>
          <a:endParaRPr lang="ru-RU"/>
        </a:p>
      </dgm:t>
    </dgm:pt>
    <dgm:pt modelId="{414677B0-0E52-41D7-9273-4BEE547D1A52}">
      <dgm:prSet/>
      <dgm:spPr/>
      <dgm:t>
        <a:bodyPr/>
        <a:lstStyle/>
        <a:p>
          <a:r>
            <a:rPr lang="ru-RU" dirty="0" smtClean="0">
              <a:latin typeface="Times New Roman"/>
              <a:ea typeface="Times New Roman"/>
            </a:rPr>
            <a:t>7. Сделать вывод  и обобщения по исследовательской работе.</a:t>
          </a:r>
          <a:r>
            <a:rPr lang="ru-RU" b="1" i="1" dirty="0" smtClean="0">
              <a:solidFill>
                <a:prstClr val="black"/>
              </a:solidFill>
              <a:latin typeface="Calibri"/>
              <a:ea typeface="Calibri"/>
              <a:cs typeface="Times New Roman"/>
            </a:rPr>
            <a:t> </a:t>
          </a:r>
          <a:r>
            <a:rPr lang="ru-RU" b="0" i="1" dirty="0" smtClean="0">
              <a:solidFill>
                <a:prstClr val="black"/>
              </a:solidFill>
              <a:latin typeface="Calibri"/>
              <a:ea typeface="Calibri"/>
              <a:cs typeface="Times New Roman"/>
            </a:rPr>
            <a:t>Провести анализ полученных результатов.</a:t>
          </a:r>
          <a:r>
            <a:rPr lang="ru-RU" b="1" i="1" dirty="0" smtClean="0">
              <a:latin typeface="Calibri"/>
              <a:ea typeface="Calibri"/>
              <a:cs typeface="Times New Roman"/>
            </a:rPr>
            <a:t> </a:t>
          </a:r>
          <a:endParaRPr lang="ru-RU" dirty="0"/>
        </a:p>
      </dgm:t>
    </dgm:pt>
    <dgm:pt modelId="{8FCCB5B7-AE35-4449-A935-7598B6F531E8}" type="parTrans" cxnId="{1C748D2B-9C40-4301-8422-CBE8A961483B}">
      <dgm:prSet/>
      <dgm:spPr/>
      <dgm:t>
        <a:bodyPr/>
        <a:lstStyle/>
        <a:p>
          <a:endParaRPr lang="ru-RU"/>
        </a:p>
      </dgm:t>
    </dgm:pt>
    <dgm:pt modelId="{C63EF90B-F2B5-48C9-8CC1-94153F04238D}" type="sibTrans" cxnId="{1C748D2B-9C40-4301-8422-CBE8A961483B}">
      <dgm:prSet/>
      <dgm:spPr/>
      <dgm:t>
        <a:bodyPr/>
        <a:lstStyle/>
        <a:p>
          <a:endParaRPr lang="ru-RU"/>
        </a:p>
      </dgm:t>
    </dgm:pt>
    <dgm:pt modelId="{654ECC77-7BBA-417F-8368-D436EDD01D5A}">
      <dgm:prSet/>
      <dgm:spPr/>
      <dgm:t>
        <a:bodyPr/>
        <a:lstStyle/>
        <a:p>
          <a:r>
            <a:rPr lang="ru-RU" dirty="0" smtClean="0"/>
            <a:t>6.Реализация теоретических знаний на практике.</a:t>
          </a:r>
          <a:endParaRPr lang="ru-RU" dirty="0"/>
        </a:p>
      </dgm:t>
    </dgm:pt>
    <dgm:pt modelId="{FB2B82A1-443F-423C-B565-2AAB57306BC2}" type="parTrans" cxnId="{ABF03882-842A-41B4-9128-F4378B8419FD}">
      <dgm:prSet/>
      <dgm:spPr/>
      <dgm:t>
        <a:bodyPr/>
        <a:lstStyle/>
        <a:p>
          <a:endParaRPr lang="ru-RU"/>
        </a:p>
      </dgm:t>
    </dgm:pt>
    <dgm:pt modelId="{D7C3B816-DE19-45F3-A503-D5B53E5948F6}" type="sibTrans" cxnId="{ABF03882-842A-41B4-9128-F4378B8419FD}">
      <dgm:prSet/>
      <dgm:spPr/>
      <dgm:t>
        <a:bodyPr/>
        <a:lstStyle/>
        <a:p>
          <a:endParaRPr lang="ru-RU"/>
        </a:p>
      </dgm:t>
    </dgm:pt>
    <dgm:pt modelId="{7463A0A8-700E-423D-ADB5-348A94A75D28}" type="pres">
      <dgm:prSet presAssocID="{A4867802-5B87-469B-8D45-68F2182541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C0D3CA-E770-43BB-8E5B-111BE53A9E92}" type="pres">
      <dgm:prSet presAssocID="{8B7B7600-E07A-48E5-80BC-AA85C5812ED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1E8CE-E98D-412A-8441-A13054CA76AD}" type="pres">
      <dgm:prSet presAssocID="{A1597E37-78BB-4936-BB8E-D262168C0421}" presName="sibTrans" presStyleLbl="sibTrans1D1" presStyleIdx="0" presStyleCnt="6"/>
      <dgm:spPr/>
      <dgm:t>
        <a:bodyPr/>
        <a:lstStyle/>
        <a:p>
          <a:endParaRPr lang="ru-RU"/>
        </a:p>
      </dgm:t>
    </dgm:pt>
    <dgm:pt modelId="{F9DF077F-0866-4F72-9562-15677D88CDAA}" type="pres">
      <dgm:prSet presAssocID="{A1597E37-78BB-4936-BB8E-D262168C0421}" presName="connectorText" presStyleLbl="sibTrans1D1" presStyleIdx="0" presStyleCnt="6"/>
      <dgm:spPr/>
      <dgm:t>
        <a:bodyPr/>
        <a:lstStyle/>
        <a:p>
          <a:endParaRPr lang="ru-RU"/>
        </a:p>
      </dgm:t>
    </dgm:pt>
    <dgm:pt modelId="{3BB141D4-AC0E-4F4F-B9B8-4096F2DDF800}" type="pres">
      <dgm:prSet presAssocID="{08180800-6EF4-419F-ABD0-777CFCED3C19}" presName="node" presStyleLbl="node1" presStyleIdx="1" presStyleCnt="7" custLinFactNeighborX="-1546" custLinFactNeighborY="-2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E3936-AD60-461C-AB64-3BC8AC11808A}" type="pres">
      <dgm:prSet presAssocID="{41D46535-EA88-4D22-AC17-F0850F380FAB}" presName="sibTrans" presStyleLbl="sibTrans1D1" presStyleIdx="1" presStyleCnt="6"/>
      <dgm:spPr/>
      <dgm:t>
        <a:bodyPr/>
        <a:lstStyle/>
        <a:p>
          <a:endParaRPr lang="ru-RU"/>
        </a:p>
      </dgm:t>
    </dgm:pt>
    <dgm:pt modelId="{CBE66AE3-20C5-4CD3-8FC0-413839FE2766}" type="pres">
      <dgm:prSet presAssocID="{41D46535-EA88-4D22-AC17-F0850F380FAB}" presName="connectorText" presStyleLbl="sibTrans1D1" presStyleIdx="1" presStyleCnt="6"/>
      <dgm:spPr/>
      <dgm:t>
        <a:bodyPr/>
        <a:lstStyle/>
        <a:p>
          <a:endParaRPr lang="ru-RU"/>
        </a:p>
      </dgm:t>
    </dgm:pt>
    <dgm:pt modelId="{B1765DAD-FC1E-4A5E-A8C1-B6EB10738524}" type="pres">
      <dgm:prSet presAssocID="{1075B7A5-CEF7-4F03-B39D-846B5C7EB554}" presName="node" presStyleLbl="node1" presStyleIdx="2" presStyleCnt="7" custLinFactNeighborX="-229" custLinFactNeighborY="-4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17B59-1FEA-4DA3-918F-845EC1E1C41A}" type="pres">
      <dgm:prSet presAssocID="{C75E6557-BEFD-421A-BC7D-14E1596AC582}" presName="sibTrans" presStyleLbl="sibTrans1D1" presStyleIdx="2" presStyleCnt="6"/>
      <dgm:spPr/>
      <dgm:t>
        <a:bodyPr/>
        <a:lstStyle/>
        <a:p>
          <a:endParaRPr lang="ru-RU"/>
        </a:p>
      </dgm:t>
    </dgm:pt>
    <dgm:pt modelId="{A32F2013-2F42-4A8A-A3D4-D0D829EF3841}" type="pres">
      <dgm:prSet presAssocID="{C75E6557-BEFD-421A-BC7D-14E1596AC582}" presName="connectorText" presStyleLbl="sibTrans1D1" presStyleIdx="2" presStyleCnt="6"/>
      <dgm:spPr/>
      <dgm:t>
        <a:bodyPr/>
        <a:lstStyle/>
        <a:p>
          <a:endParaRPr lang="ru-RU"/>
        </a:p>
      </dgm:t>
    </dgm:pt>
    <dgm:pt modelId="{62943D0C-9918-457A-B086-0CAC90B108AB}" type="pres">
      <dgm:prSet presAssocID="{7C244480-E6CD-4248-B3AF-9776D818E68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5D700-BB17-41B1-99D3-BA4212E0ED9A}" type="pres">
      <dgm:prSet presAssocID="{55278035-9B07-40D4-B211-9B18B76F1136}" presName="sibTrans" presStyleLbl="sibTrans1D1" presStyleIdx="3" presStyleCnt="6"/>
      <dgm:spPr/>
      <dgm:t>
        <a:bodyPr/>
        <a:lstStyle/>
        <a:p>
          <a:endParaRPr lang="ru-RU"/>
        </a:p>
      </dgm:t>
    </dgm:pt>
    <dgm:pt modelId="{08941B23-16AC-4DA6-81BB-23F78107282A}" type="pres">
      <dgm:prSet presAssocID="{55278035-9B07-40D4-B211-9B18B76F1136}" presName="connectorText" presStyleLbl="sibTrans1D1" presStyleIdx="3" presStyleCnt="6"/>
      <dgm:spPr/>
      <dgm:t>
        <a:bodyPr/>
        <a:lstStyle/>
        <a:p>
          <a:endParaRPr lang="ru-RU"/>
        </a:p>
      </dgm:t>
    </dgm:pt>
    <dgm:pt modelId="{EFDD23EF-C4B6-4567-A6A2-EC9F261B7FC0}" type="pres">
      <dgm:prSet presAssocID="{495FFF56-0A6E-4CD6-90F8-9F1290F375D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96C7A-75D0-40D1-9DA4-92880762BC48}" type="pres">
      <dgm:prSet presAssocID="{9CCE8640-0401-4C74-BCCC-C1F55CB30BC6}" presName="sibTrans" presStyleLbl="sibTrans1D1" presStyleIdx="4" presStyleCnt="6"/>
      <dgm:spPr/>
      <dgm:t>
        <a:bodyPr/>
        <a:lstStyle/>
        <a:p>
          <a:endParaRPr lang="ru-RU"/>
        </a:p>
      </dgm:t>
    </dgm:pt>
    <dgm:pt modelId="{162474E4-4F0C-4065-BBCD-B0A8E3B27760}" type="pres">
      <dgm:prSet presAssocID="{9CCE8640-0401-4C74-BCCC-C1F55CB30BC6}" presName="connectorText" presStyleLbl="sibTrans1D1" presStyleIdx="4" presStyleCnt="6"/>
      <dgm:spPr/>
      <dgm:t>
        <a:bodyPr/>
        <a:lstStyle/>
        <a:p>
          <a:endParaRPr lang="ru-RU"/>
        </a:p>
      </dgm:t>
    </dgm:pt>
    <dgm:pt modelId="{D584540C-120F-447B-858F-9F2A66478901}" type="pres">
      <dgm:prSet presAssocID="{654ECC77-7BBA-417F-8368-D436EDD01D5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508A5-6705-43C5-A616-910184E989BE}" type="pres">
      <dgm:prSet presAssocID="{D7C3B816-DE19-45F3-A503-D5B53E5948F6}" presName="sibTrans" presStyleLbl="sibTrans1D1" presStyleIdx="5" presStyleCnt="6"/>
      <dgm:spPr/>
      <dgm:t>
        <a:bodyPr/>
        <a:lstStyle/>
        <a:p>
          <a:endParaRPr lang="ru-RU"/>
        </a:p>
      </dgm:t>
    </dgm:pt>
    <dgm:pt modelId="{E6D2BED2-CFD7-4820-9A34-0CB6388656C5}" type="pres">
      <dgm:prSet presAssocID="{D7C3B816-DE19-45F3-A503-D5B53E5948F6}" presName="connectorText" presStyleLbl="sibTrans1D1" presStyleIdx="5" presStyleCnt="6"/>
      <dgm:spPr/>
      <dgm:t>
        <a:bodyPr/>
        <a:lstStyle/>
        <a:p>
          <a:endParaRPr lang="ru-RU"/>
        </a:p>
      </dgm:t>
    </dgm:pt>
    <dgm:pt modelId="{22D595E5-03B0-4D02-AFA7-F195C69D0FAD}" type="pres">
      <dgm:prSet presAssocID="{414677B0-0E52-41D7-9273-4BEE547D1A5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7AB8FE-D560-4F20-887E-B55FB4B62359}" type="presOf" srcId="{A1597E37-78BB-4936-BB8E-D262168C0421}" destId="{F9DF077F-0866-4F72-9562-15677D88CDAA}" srcOrd="1" destOrd="0" presId="urn:microsoft.com/office/officeart/2005/8/layout/bProcess3"/>
    <dgm:cxn modelId="{DC3FF7D9-06C4-4FB1-B1A9-2704BB1C5992}" type="presOf" srcId="{A4867802-5B87-469B-8D45-68F2182541B9}" destId="{7463A0A8-700E-423D-ADB5-348A94A75D28}" srcOrd="0" destOrd="0" presId="urn:microsoft.com/office/officeart/2005/8/layout/bProcess3"/>
    <dgm:cxn modelId="{29FA78D1-EBFE-4B72-8611-FE5FEEF1A0B4}" srcId="{A4867802-5B87-469B-8D45-68F2182541B9}" destId="{8B7B7600-E07A-48E5-80BC-AA85C5812EDE}" srcOrd="0" destOrd="0" parTransId="{3FFDB57C-FAEA-4867-AE8C-A4216E6DD98E}" sibTransId="{A1597E37-78BB-4936-BB8E-D262168C0421}"/>
    <dgm:cxn modelId="{2E5AB686-E2DB-4EA6-ACFC-323BEF2B57DF}" type="presOf" srcId="{414677B0-0E52-41D7-9273-4BEE547D1A52}" destId="{22D595E5-03B0-4D02-AFA7-F195C69D0FAD}" srcOrd="0" destOrd="0" presId="urn:microsoft.com/office/officeart/2005/8/layout/bProcess3"/>
    <dgm:cxn modelId="{F9D7E9EC-6959-48EC-AB8A-1145014E3598}" type="presOf" srcId="{41D46535-EA88-4D22-AC17-F0850F380FAB}" destId="{CBE66AE3-20C5-4CD3-8FC0-413839FE2766}" srcOrd="1" destOrd="0" presId="urn:microsoft.com/office/officeart/2005/8/layout/bProcess3"/>
    <dgm:cxn modelId="{606F2C84-3AC5-4979-93C3-C4446E636AC3}" type="presOf" srcId="{08180800-6EF4-419F-ABD0-777CFCED3C19}" destId="{3BB141D4-AC0E-4F4F-B9B8-4096F2DDF800}" srcOrd="0" destOrd="0" presId="urn:microsoft.com/office/officeart/2005/8/layout/bProcess3"/>
    <dgm:cxn modelId="{BC808DAD-E5EE-4546-B9F7-61568A54E0D3}" type="presOf" srcId="{654ECC77-7BBA-417F-8368-D436EDD01D5A}" destId="{D584540C-120F-447B-858F-9F2A66478901}" srcOrd="0" destOrd="0" presId="urn:microsoft.com/office/officeart/2005/8/layout/bProcess3"/>
    <dgm:cxn modelId="{5DC46278-EACD-4BBE-88D5-B1134F7A3639}" type="presOf" srcId="{8B7B7600-E07A-48E5-80BC-AA85C5812EDE}" destId="{26C0D3CA-E770-43BB-8E5B-111BE53A9E92}" srcOrd="0" destOrd="0" presId="urn:microsoft.com/office/officeart/2005/8/layout/bProcess3"/>
    <dgm:cxn modelId="{D852603C-E880-44D1-8BA0-307A7AA3069C}" type="presOf" srcId="{D7C3B816-DE19-45F3-A503-D5B53E5948F6}" destId="{060508A5-6705-43C5-A616-910184E989BE}" srcOrd="0" destOrd="0" presId="urn:microsoft.com/office/officeart/2005/8/layout/bProcess3"/>
    <dgm:cxn modelId="{15C72F07-549D-43E9-9311-1623BD499731}" type="presOf" srcId="{9CCE8640-0401-4C74-BCCC-C1F55CB30BC6}" destId="{D9696C7A-75D0-40D1-9DA4-92880762BC48}" srcOrd="0" destOrd="0" presId="urn:microsoft.com/office/officeart/2005/8/layout/bProcess3"/>
    <dgm:cxn modelId="{1E2DCF34-08E8-4A20-9CC9-6C6E11CED71A}" type="presOf" srcId="{7C244480-E6CD-4248-B3AF-9776D818E68E}" destId="{62943D0C-9918-457A-B086-0CAC90B108AB}" srcOrd="0" destOrd="0" presId="urn:microsoft.com/office/officeart/2005/8/layout/bProcess3"/>
    <dgm:cxn modelId="{CCEA8ED7-82A0-47FA-B1F3-313BC1E68E09}" type="presOf" srcId="{9CCE8640-0401-4C74-BCCC-C1F55CB30BC6}" destId="{162474E4-4F0C-4065-BBCD-B0A8E3B27760}" srcOrd="1" destOrd="0" presId="urn:microsoft.com/office/officeart/2005/8/layout/bProcess3"/>
    <dgm:cxn modelId="{B9363B78-EA8C-47EF-A2E6-061F673B178A}" srcId="{A4867802-5B87-469B-8D45-68F2182541B9}" destId="{1075B7A5-CEF7-4F03-B39D-846B5C7EB554}" srcOrd="2" destOrd="0" parTransId="{ED1372D1-CCFE-40CE-BABC-79FD35D7985F}" sibTransId="{C75E6557-BEFD-421A-BC7D-14E1596AC582}"/>
    <dgm:cxn modelId="{4A84AC13-2820-428B-8E2D-304C4DD2D43D}" type="presOf" srcId="{C75E6557-BEFD-421A-BC7D-14E1596AC582}" destId="{2D117B59-1FEA-4DA3-918F-845EC1E1C41A}" srcOrd="0" destOrd="0" presId="urn:microsoft.com/office/officeart/2005/8/layout/bProcess3"/>
    <dgm:cxn modelId="{1C748D2B-9C40-4301-8422-CBE8A961483B}" srcId="{A4867802-5B87-469B-8D45-68F2182541B9}" destId="{414677B0-0E52-41D7-9273-4BEE547D1A52}" srcOrd="6" destOrd="0" parTransId="{8FCCB5B7-AE35-4449-A935-7598B6F531E8}" sibTransId="{C63EF90B-F2B5-48C9-8CC1-94153F04238D}"/>
    <dgm:cxn modelId="{D879583A-42F5-46BF-88CA-8A8C7CBF4DE9}" type="presOf" srcId="{C75E6557-BEFD-421A-BC7D-14E1596AC582}" destId="{A32F2013-2F42-4A8A-A3D4-D0D829EF3841}" srcOrd="1" destOrd="0" presId="urn:microsoft.com/office/officeart/2005/8/layout/bProcess3"/>
    <dgm:cxn modelId="{8C4B38F9-A6C5-4C1D-AA84-1975193BFD06}" srcId="{A4867802-5B87-469B-8D45-68F2182541B9}" destId="{7C244480-E6CD-4248-B3AF-9776D818E68E}" srcOrd="3" destOrd="0" parTransId="{A9EB280E-3FCA-4D8D-8448-08B2EAA44549}" sibTransId="{55278035-9B07-40D4-B211-9B18B76F1136}"/>
    <dgm:cxn modelId="{05A4511A-587B-4884-9373-AD17BED5A56C}" type="presOf" srcId="{A1597E37-78BB-4936-BB8E-D262168C0421}" destId="{5A91E8CE-E98D-412A-8441-A13054CA76AD}" srcOrd="0" destOrd="0" presId="urn:microsoft.com/office/officeart/2005/8/layout/bProcess3"/>
    <dgm:cxn modelId="{220A1EDE-F9E5-4C0F-AAA4-0BB8F8053048}" type="presOf" srcId="{55278035-9B07-40D4-B211-9B18B76F1136}" destId="{4C75D700-BB17-41B1-99D3-BA4212E0ED9A}" srcOrd="0" destOrd="0" presId="urn:microsoft.com/office/officeart/2005/8/layout/bProcess3"/>
    <dgm:cxn modelId="{BB8EB80D-1071-4048-A639-A7B33BF4875E}" srcId="{A4867802-5B87-469B-8D45-68F2182541B9}" destId="{08180800-6EF4-419F-ABD0-777CFCED3C19}" srcOrd="1" destOrd="0" parTransId="{16518198-4530-4042-8994-59020CAA54F8}" sibTransId="{41D46535-EA88-4D22-AC17-F0850F380FAB}"/>
    <dgm:cxn modelId="{7BBB54CE-08A4-4C7C-9D69-84A38D66B80C}" type="presOf" srcId="{D7C3B816-DE19-45F3-A503-D5B53E5948F6}" destId="{E6D2BED2-CFD7-4820-9A34-0CB6388656C5}" srcOrd="1" destOrd="0" presId="urn:microsoft.com/office/officeart/2005/8/layout/bProcess3"/>
    <dgm:cxn modelId="{6810439B-99F5-4387-B3C5-8F56AB184139}" type="presOf" srcId="{1075B7A5-CEF7-4F03-B39D-846B5C7EB554}" destId="{B1765DAD-FC1E-4A5E-A8C1-B6EB10738524}" srcOrd="0" destOrd="0" presId="urn:microsoft.com/office/officeart/2005/8/layout/bProcess3"/>
    <dgm:cxn modelId="{BE49E11D-4465-4A6F-8561-4456C7D3B372}" type="presOf" srcId="{495FFF56-0A6E-4CD6-90F8-9F1290F375D0}" destId="{EFDD23EF-C4B6-4567-A6A2-EC9F261B7FC0}" srcOrd="0" destOrd="0" presId="urn:microsoft.com/office/officeart/2005/8/layout/bProcess3"/>
    <dgm:cxn modelId="{2BD8DEF9-8C5C-495B-8E39-A669B217569C}" srcId="{A4867802-5B87-469B-8D45-68F2182541B9}" destId="{495FFF56-0A6E-4CD6-90F8-9F1290F375D0}" srcOrd="4" destOrd="0" parTransId="{C9908036-77FF-489D-A68E-D6C5F4C88D99}" sibTransId="{9CCE8640-0401-4C74-BCCC-C1F55CB30BC6}"/>
    <dgm:cxn modelId="{0596AB37-D882-428B-B92F-83916813BEBE}" type="presOf" srcId="{55278035-9B07-40D4-B211-9B18B76F1136}" destId="{08941B23-16AC-4DA6-81BB-23F78107282A}" srcOrd="1" destOrd="0" presId="urn:microsoft.com/office/officeart/2005/8/layout/bProcess3"/>
    <dgm:cxn modelId="{ABF03882-842A-41B4-9128-F4378B8419FD}" srcId="{A4867802-5B87-469B-8D45-68F2182541B9}" destId="{654ECC77-7BBA-417F-8368-D436EDD01D5A}" srcOrd="5" destOrd="0" parTransId="{FB2B82A1-443F-423C-B565-2AAB57306BC2}" sibTransId="{D7C3B816-DE19-45F3-A503-D5B53E5948F6}"/>
    <dgm:cxn modelId="{993B0C3A-B91E-4461-8C1A-19F9E56593C2}" type="presOf" srcId="{41D46535-EA88-4D22-AC17-F0850F380FAB}" destId="{E39E3936-AD60-461C-AB64-3BC8AC11808A}" srcOrd="0" destOrd="0" presId="urn:microsoft.com/office/officeart/2005/8/layout/bProcess3"/>
    <dgm:cxn modelId="{B50B0016-4A9A-4FCA-83E0-F2017E9452B1}" type="presParOf" srcId="{7463A0A8-700E-423D-ADB5-348A94A75D28}" destId="{26C0D3CA-E770-43BB-8E5B-111BE53A9E92}" srcOrd="0" destOrd="0" presId="urn:microsoft.com/office/officeart/2005/8/layout/bProcess3"/>
    <dgm:cxn modelId="{1815C411-8866-47D1-99FE-AAA79900D411}" type="presParOf" srcId="{7463A0A8-700E-423D-ADB5-348A94A75D28}" destId="{5A91E8CE-E98D-412A-8441-A13054CA76AD}" srcOrd="1" destOrd="0" presId="urn:microsoft.com/office/officeart/2005/8/layout/bProcess3"/>
    <dgm:cxn modelId="{2C3687B8-889D-4073-9B26-B3DF892EED75}" type="presParOf" srcId="{5A91E8CE-E98D-412A-8441-A13054CA76AD}" destId="{F9DF077F-0866-4F72-9562-15677D88CDAA}" srcOrd="0" destOrd="0" presId="urn:microsoft.com/office/officeart/2005/8/layout/bProcess3"/>
    <dgm:cxn modelId="{24C6C740-6422-41E1-9159-8F0960F8D961}" type="presParOf" srcId="{7463A0A8-700E-423D-ADB5-348A94A75D28}" destId="{3BB141D4-AC0E-4F4F-B9B8-4096F2DDF800}" srcOrd="2" destOrd="0" presId="urn:microsoft.com/office/officeart/2005/8/layout/bProcess3"/>
    <dgm:cxn modelId="{44008AEC-72D9-489E-ABE5-9C3D997AADA5}" type="presParOf" srcId="{7463A0A8-700E-423D-ADB5-348A94A75D28}" destId="{E39E3936-AD60-461C-AB64-3BC8AC11808A}" srcOrd="3" destOrd="0" presId="urn:microsoft.com/office/officeart/2005/8/layout/bProcess3"/>
    <dgm:cxn modelId="{A4FF2EC4-1650-4B44-BCEE-D9CA87F8BD3C}" type="presParOf" srcId="{E39E3936-AD60-461C-AB64-3BC8AC11808A}" destId="{CBE66AE3-20C5-4CD3-8FC0-413839FE2766}" srcOrd="0" destOrd="0" presId="urn:microsoft.com/office/officeart/2005/8/layout/bProcess3"/>
    <dgm:cxn modelId="{1B0DF100-CA5C-4F2E-95D2-C45DF34CE543}" type="presParOf" srcId="{7463A0A8-700E-423D-ADB5-348A94A75D28}" destId="{B1765DAD-FC1E-4A5E-A8C1-B6EB10738524}" srcOrd="4" destOrd="0" presId="urn:microsoft.com/office/officeart/2005/8/layout/bProcess3"/>
    <dgm:cxn modelId="{11C0BFA9-443F-4528-A895-C77BDE4E132A}" type="presParOf" srcId="{7463A0A8-700E-423D-ADB5-348A94A75D28}" destId="{2D117B59-1FEA-4DA3-918F-845EC1E1C41A}" srcOrd="5" destOrd="0" presId="urn:microsoft.com/office/officeart/2005/8/layout/bProcess3"/>
    <dgm:cxn modelId="{7C6962BA-BDBA-455C-929D-15D5657FE8F1}" type="presParOf" srcId="{2D117B59-1FEA-4DA3-918F-845EC1E1C41A}" destId="{A32F2013-2F42-4A8A-A3D4-D0D829EF3841}" srcOrd="0" destOrd="0" presId="urn:microsoft.com/office/officeart/2005/8/layout/bProcess3"/>
    <dgm:cxn modelId="{68976982-1726-411E-A704-E9021761805A}" type="presParOf" srcId="{7463A0A8-700E-423D-ADB5-348A94A75D28}" destId="{62943D0C-9918-457A-B086-0CAC90B108AB}" srcOrd="6" destOrd="0" presId="urn:microsoft.com/office/officeart/2005/8/layout/bProcess3"/>
    <dgm:cxn modelId="{38FAB269-2B1E-47C0-81BD-175F9A4962C4}" type="presParOf" srcId="{7463A0A8-700E-423D-ADB5-348A94A75D28}" destId="{4C75D700-BB17-41B1-99D3-BA4212E0ED9A}" srcOrd="7" destOrd="0" presId="urn:microsoft.com/office/officeart/2005/8/layout/bProcess3"/>
    <dgm:cxn modelId="{9260892B-5A1F-4739-8122-576BA9C3C81A}" type="presParOf" srcId="{4C75D700-BB17-41B1-99D3-BA4212E0ED9A}" destId="{08941B23-16AC-4DA6-81BB-23F78107282A}" srcOrd="0" destOrd="0" presId="urn:microsoft.com/office/officeart/2005/8/layout/bProcess3"/>
    <dgm:cxn modelId="{AF57D48A-68CC-4AFC-8F27-0EFDEED47188}" type="presParOf" srcId="{7463A0A8-700E-423D-ADB5-348A94A75D28}" destId="{EFDD23EF-C4B6-4567-A6A2-EC9F261B7FC0}" srcOrd="8" destOrd="0" presId="urn:microsoft.com/office/officeart/2005/8/layout/bProcess3"/>
    <dgm:cxn modelId="{AFEE4FA8-E902-4C77-945A-BCDE3D0189F4}" type="presParOf" srcId="{7463A0A8-700E-423D-ADB5-348A94A75D28}" destId="{D9696C7A-75D0-40D1-9DA4-92880762BC48}" srcOrd="9" destOrd="0" presId="urn:microsoft.com/office/officeart/2005/8/layout/bProcess3"/>
    <dgm:cxn modelId="{E9DB5EE3-95D3-42F5-AA83-6C50DB88AB0F}" type="presParOf" srcId="{D9696C7A-75D0-40D1-9DA4-92880762BC48}" destId="{162474E4-4F0C-4065-BBCD-B0A8E3B27760}" srcOrd="0" destOrd="0" presId="urn:microsoft.com/office/officeart/2005/8/layout/bProcess3"/>
    <dgm:cxn modelId="{2878BA73-B2F5-4C01-8400-0BBED70440B8}" type="presParOf" srcId="{7463A0A8-700E-423D-ADB5-348A94A75D28}" destId="{D584540C-120F-447B-858F-9F2A66478901}" srcOrd="10" destOrd="0" presId="urn:microsoft.com/office/officeart/2005/8/layout/bProcess3"/>
    <dgm:cxn modelId="{643CF11F-88DA-4F17-9A69-68CA219B801B}" type="presParOf" srcId="{7463A0A8-700E-423D-ADB5-348A94A75D28}" destId="{060508A5-6705-43C5-A616-910184E989BE}" srcOrd="11" destOrd="0" presId="urn:microsoft.com/office/officeart/2005/8/layout/bProcess3"/>
    <dgm:cxn modelId="{E1BA8666-6924-456E-A9D7-B097F6FD1007}" type="presParOf" srcId="{060508A5-6705-43C5-A616-910184E989BE}" destId="{E6D2BED2-CFD7-4820-9A34-0CB6388656C5}" srcOrd="0" destOrd="0" presId="urn:microsoft.com/office/officeart/2005/8/layout/bProcess3"/>
    <dgm:cxn modelId="{AC0919E8-04DE-487C-80E1-9C509EEC7E3F}" type="presParOf" srcId="{7463A0A8-700E-423D-ADB5-348A94A75D28}" destId="{22D595E5-03B0-4D02-AFA7-F195C69D0FAD}" srcOrd="12" destOrd="0" presId="urn:microsoft.com/office/officeart/2005/8/layout/bProcess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4CF78B-A2DB-4EB2-B443-BB287A94C01C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0"/>
      <dgm:spPr/>
    </dgm:pt>
    <dgm:pt modelId="{CBAD7797-F03C-42C6-AD33-1A41D7A8A212}">
      <dgm:prSet phldrT="[Текст]" phldr="1"/>
      <dgm:spPr/>
      <dgm:t>
        <a:bodyPr/>
        <a:lstStyle/>
        <a:p>
          <a:endParaRPr lang="ru-RU"/>
        </a:p>
      </dgm:t>
    </dgm:pt>
    <dgm:pt modelId="{26221118-A69E-4321-ADDB-891500622E2B}" type="parTrans" cxnId="{B78F3453-B8AC-489A-9B3B-E2DE63FEA523}">
      <dgm:prSet/>
      <dgm:spPr/>
      <dgm:t>
        <a:bodyPr/>
        <a:lstStyle/>
        <a:p>
          <a:endParaRPr lang="ru-RU"/>
        </a:p>
      </dgm:t>
    </dgm:pt>
    <dgm:pt modelId="{B5B8BED7-1B54-400B-9313-C8C7B73E7BF7}" type="sibTrans" cxnId="{B78F3453-B8AC-489A-9B3B-E2DE63FEA523}">
      <dgm:prSet/>
      <dgm:spPr/>
      <dgm:t>
        <a:bodyPr/>
        <a:lstStyle/>
        <a:p>
          <a:endParaRPr lang="ru-RU"/>
        </a:p>
      </dgm:t>
    </dgm:pt>
    <dgm:pt modelId="{25583AA9-32A0-489C-BBD7-1CCCC1689421}">
      <dgm:prSet phldrT="[Текст]" phldr="1"/>
      <dgm:spPr/>
      <dgm:t>
        <a:bodyPr/>
        <a:lstStyle/>
        <a:p>
          <a:endParaRPr lang="ru-RU"/>
        </a:p>
      </dgm:t>
    </dgm:pt>
    <dgm:pt modelId="{691F8141-6CC0-49FB-B7B2-E7AB86231AC9}" type="parTrans" cxnId="{E4D08074-7324-4B66-9052-FC4097AB4089}">
      <dgm:prSet/>
      <dgm:spPr/>
      <dgm:t>
        <a:bodyPr/>
        <a:lstStyle/>
        <a:p>
          <a:endParaRPr lang="ru-RU"/>
        </a:p>
      </dgm:t>
    </dgm:pt>
    <dgm:pt modelId="{9DA3A604-EE9D-4A81-BA90-84C5882297D8}" type="sibTrans" cxnId="{E4D08074-7324-4B66-9052-FC4097AB4089}">
      <dgm:prSet/>
      <dgm:spPr/>
      <dgm:t>
        <a:bodyPr/>
        <a:lstStyle/>
        <a:p>
          <a:endParaRPr lang="ru-RU"/>
        </a:p>
      </dgm:t>
    </dgm:pt>
    <dgm:pt modelId="{FBD06FB9-6912-49DB-B211-3914613A847B}">
      <dgm:prSet phldrT="[Текст]" phldr="1"/>
      <dgm:spPr/>
      <dgm:t>
        <a:bodyPr/>
        <a:lstStyle/>
        <a:p>
          <a:endParaRPr lang="ru-RU"/>
        </a:p>
      </dgm:t>
    </dgm:pt>
    <dgm:pt modelId="{E9748333-B4B3-4DD8-AF93-1A92C458EB6F}" type="parTrans" cxnId="{28D9A73A-D480-4FF7-A6D8-1872777E677D}">
      <dgm:prSet/>
      <dgm:spPr/>
      <dgm:t>
        <a:bodyPr/>
        <a:lstStyle/>
        <a:p>
          <a:endParaRPr lang="ru-RU"/>
        </a:p>
      </dgm:t>
    </dgm:pt>
    <dgm:pt modelId="{AF3DCD55-81FE-41E3-A9CA-78A791E630C8}" type="sibTrans" cxnId="{28D9A73A-D480-4FF7-A6D8-1872777E677D}">
      <dgm:prSet/>
      <dgm:spPr/>
      <dgm:t>
        <a:bodyPr/>
        <a:lstStyle/>
        <a:p>
          <a:endParaRPr lang="ru-RU"/>
        </a:p>
      </dgm:t>
    </dgm:pt>
    <dgm:pt modelId="{DB87C61A-9589-48AC-A219-751033C388AF}" type="pres">
      <dgm:prSet presAssocID="{784CF78B-A2DB-4EB2-B443-BB287A94C01C}" presName="linearFlow" presStyleCnt="0">
        <dgm:presLayoutVars>
          <dgm:dir/>
          <dgm:resizeHandles val="exact"/>
        </dgm:presLayoutVars>
      </dgm:prSet>
      <dgm:spPr/>
    </dgm:pt>
    <dgm:pt modelId="{E451A188-28B5-4C71-921B-BE774BA99EA3}" type="pres">
      <dgm:prSet presAssocID="{CBAD7797-F03C-42C6-AD33-1A41D7A8A212}" presName="comp" presStyleCnt="0"/>
      <dgm:spPr/>
    </dgm:pt>
    <dgm:pt modelId="{326D128F-8FFC-4883-A629-7FA2E3F56114}" type="pres">
      <dgm:prSet presAssocID="{CBAD7797-F03C-42C6-AD33-1A41D7A8A212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E21B6-2DB3-4C47-AF3A-363B2CFA547B}" type="pres">
      <dgm:prSet presAssocID="{CBAD7797-F03C-42C6-AD33-1A41D7A8A212}" presName="rect1" presStyleLbl="lnNode1" presStyleIdx="0" presStyleCnt="3"/>
      <dgm:spPr/>
    </dgm:pt>
    <dgm:pt modelId="{0E71290B-58F1-443E-B769-FA857C4598B1}" type="pres">
      <dgm:prSet presAssocID="{B5B8BED7-1B54-400B-9313-C8C7B73E7BF7}" presName="sibTrans" presStyleCnt="0"/>
      <dgm:spPr/>
    </dgm:pt>
    <dgm:pt modelId="{B9CB9111-BA0E-42EF-9AC0-355EBAFE2444}" type="pres">
      <dgm:prSet presAssocID="{25583AA9-32A0-489C-BBD7-1CCCC1689421}" presName="comp" presStyleCnt="0"/>
      <dgm:spPr/>
    </dgm:pt>
    <dgm:pt modelId="{0403922B-FA55-40ED-903B-E624ED2E72B9}" type="pres">
      <dgm:prSet presAssocID="{25583AA9-32A0-489C-BBD7-1CCCC1689421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C00FB-BD79-4912-9A9E-11ADA6B3DD01}" type="pres">
      <dgm:prSet presAssocID="{25583AA9-32A0-489C-BBD7-1CCCC1689421}" presName="rect1" presStyleLbl="lnNode1" presStyleIdx="1" presStyleCnt="3"/>
      <dgm:spPr/>
    </dgm:pt>
    <dgm:pt modelId="{D37E24DF-E82A-43F8-AF12-3AF3237FA927}" type="pres">
      <dgm:prSet presAssocID="{9DA3A604-EE9D-4A81-BA90-84C5882297D8}" presName="sibTrans" presStyleCnt="0"/>
      <dgm:spPr/>
    </dgm:pt>
    <dgm:pt modelId="{DDA0D862-DF2F-4DB4-BE52-9126CB6139D0}" type="pres">
      <dgm:prSet presAssocID="{FBD06FB9-6912-49DB-B211-3914613A847B}" presName="comp" presStyleCnt="0"/>
      <dgm:spPr/>
    </dgm:pt>
    <dgm:pt modelId="{D75B53F5-0965-475C-BE82-19BBDCC395D9}" type="pres">
      <dgm:prSet presAssocID="{FBD06FB9-6912-49DB-B211-3914613A847B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F537A-688E-432B-802E-564BCA533EA1}" type="pres">
      <dgm:prSet presAssocID="{FBD06FB9-6912-49DB-B211-3914613A847B}" presName="rect1" presStyleLbl="lnNode1" presStyleIdx="2" presStyleCnt="3"/>
      <dgm:spPr/>
    </dgm:pt>
  </dgm:ptLst>
  <dgm:cxnLst>
    <dgm:cxn modelId="{938FE428-BD89-46D8-B7D5-80B1339909B8}" type="presOf" srcId="{FBD06FB9-6912-49DB-B211-3914613A847B}" destId="{D75B53F5-0965-475C-BE82-19BBDCC395D9}" srcOrd="0" destOrd="0" presId="urn:microsoft.com/office/officeart/2008/layout/AlternatingPictureBlocks"/>
    <dgm:cxn modelId="{28D9A73A-D480-4FF7-A6D8-1872777E677D}" srcId="{784CF78B-A2DB-4EB2-B443-BB287A94C01C}" destId="{FBD06FB9-6912-49DB-B211-3914613A847B}" srcOrd="2" destOrd="0" parTransId="{E9748333-B4B3-4DD8-AF93-1A92C458EB6F}" sibTransId="{AF3DCD55-81FE-41E3-A9CA-78A791E630C8}"/>
    <dgm:cxn modelId="{0F1FC698-B3CF-4613-B3F8-64AD5D35F620}" type="presOf" srcId="{784CF78B-A2DB-4EB2-B443-BB287A94C01C}" destId="{DB87C61A-9589-48AC-A219-751033C388AF}" srcOrd="0" destOrd="0" presId="urn:microsoft.com/office/officeart/2008/layout/AlternatingPictureBlocks"/>
    <dgm:cxn modelId="{B78F3453-B8AC-489A-9B3B-E2DE63FEA523}" srcId="{784CF78B-A2DB-4EB2-B443-BB287A94C01C}" destId="{CBAD7797-F03C-42C6-AD33-1A41D7A8A212}" srcOrd="0" destOrd="0" parTransId="{26221118-A69E-4321-ADDB-891500622E2B}" sibTransId="{B5B8BED7-1B54-400B-9313-C8C7B73E7BF7}"/>
    <dgm:cxn modelId="{E4D08074-7324-4B66-9052-FC4097AB4089}" srcId="{784CF78B-A2DB-4EB2-B443-BB287A94C01C}" destId="{25583AA9-32A0-489C-BBD7-1CCCC1689421}" srcOrd="1" destOrd="0" parTransId="{691F8141-6CC0-49FB-B7B2-E7AB86231AC9}" sibTransId="{9DA3A604-EE9D-4A81-BA90-84C5882297D8}"/>
    <dgm:cxn modelId="{E2DB8312-40F9-4381-A4D7-BF6D6EE8ED53}" type="presOf" srcId="{CBAD7797-F03C-42C6-AD33-1A41D7A8A212}" destId="{326D128F-8FFC-4883-A629-7FA2E3F56114}" srcOrd="0" destOrd="0" presId="urn:microsoft.com/office/officeart/2008/layout/AlternatingPictureBlocks"/>
    <dgm:cxn modelId="{60A794C5-B347-46B8-90A9-09090ED4C048}" type="presOf" srcId="{25583AA9-32A0-489C-BBD7-1CCCC1689421}" destId="{0403922B-FA55-40ED-903B-E624ED2E72B9}" srcOrd="0" destOrd="0" presId="urn:microsoft.com/office/officeart/2008/layout/AlternatingPictureBlocks"/>
    <dgm:cxn modelId="{17C20A10-2011-484B-B5F1-82104DBAD7A6}" type="presParOf" srcId="{DB87C61A-9589-48AC-A219-751033C388AF}" destId="{E451A188-28B5-4C71-921B-BE774BA99EA3}" srcOrd="0" destOrd="0" presId="urn:microsoft.com/office/officeart/2008/layout/AlternatingPictureBlocks"/>
    <dgm:cxn modelId="{740602CB-F9B8-4EBD-8484-0729BA468043}" type="presParOf" srcId="{E451A188-28B5-4C71-921B-BE774BA99EA3}" destId="{326D128F-8FFC-4883-A629-7FA2E3F56114}" srcOrd="0" destOrd="0" presId="urn:microsoft.com/office/officeart/2008/layout/AlternatingPictureBlocks"/>
    <dgm:cxn modelId="{B614672B-7EA9-4114-B862-E9A3957AA5E0}" type="presParOf" srcId="{E451A188-28B5-4C71-921B-BE774BA99EA3}" destId="{065E21B6-2DB3-4C47-AF3A-363B2CFA547B}" srcOrd="1" destOrd="0" presId="urn:microsoft.com/office/officeart/2008/layout/AlternatingPictureBlocks"/>
    <dgm:cxn modelId="{DBBA2D60-F22B-43D7-89DB-86EA952B3F8C}" type="presParOf" srcId="{DB87C61A-9589-48AC-A219-751033C388AF}" destId="{0E71290B-58F1-443E-B769-FA857C4598B1}" srcOrd="1" destOrd="0" presId="urn:microsoft.com/office/officeart/2008/layout/AlternatingPictureBlocks"/>
    <dgm:cxn modelId="{3A6DE1F9-CD58-4BDD-A408-729860E97092}" type="presParOf" srcId="{DB87C61A-9589-48AC-A219-751033C388AF}" destId="{B9CB9111-BA0E-42EF-9AC0-355EBAFE2444}" srcOrd="2" destOrd="0" presId="urn:microsoft.com/office/officeart/2008/layout/AlternatingPictureBlocks"/>
    <dgm:cxn modelId="{27E0A681-36ED-47C9-97DC-6AA676AAC370}" type="presParOf" srcId="{B9CB9111-BA0E-42EF-9AC0-355EBAFE2444}" destId="{0403922B-FA55-40ED-903B-E624ED2E72B9}" srcOrd="0" destOrd="0" presId="urn:microsoft.com/office/officeart/2008/layout/AlternatingPictureBlocks"/>
    <dgm:cxn modelId="{95400983-C6B9-46EE-A038-E85331A80299}" type="presParOf" srcId="{B9CB9111-BA0E-42EF-9AC0-355EBAFE2444}" destId="{082C00FB-BD79-4912-9A9E-11ADA6B3DD01}" srcOrd="1" destOrd="0" presId="urn:microsoft.com/office/officeart/2008/layout/AlternatingPictureBlocks"/>
    <dgm:cxn modelId="{62D0F2CB-38F1-4D22-A1FE-5DBD5F5FAEC7}" type="presParOf" srcId="{DB87C61A-9589-48AC-A219-751033C388AF}" destId="{D37E24DF-E82A-43F8-AF12-3AF3237FA927}" srcOrd="3" destOrd="0" presId="urn:microsoft.com/office/officeart/2008/layout/AlternatingPictureBlocks"/>
    <dgm:cxn modelId="{679CBF33-E9AC-4C80-997A-5C8A6440B2F2}" type="presParOf" srcId="{DB87C61A-9589-48AC-A219-751033C388AF}" destId="{DDA0D862-DF2F-4DB4-BE52-9126CB6139D0}" srcOrd="4" destOrd="0" presId="urn:microsoft.com/office/officeart/2008/layout/AlternatingPictureBlocks"/>
    <dgm:cxn modelId="{02BBA5E8-2867-463C-A93B-1FD6F76FB937}" type="presParOf" srcId="{DDA0D862-DF2F-4DB4-BE52-9126CB6139D0}" destId="{D75B53F5-0965-475C-BE82-19BBDCC395D9}" srcOrd="0" destOrd="0" presId="urn:microsoft.com/office/officeart/2008/layout/AlternatingPictureBlocks"/>
    <dgm:cxn modelId="{3F5496A1-AEE4-4806-BEB7-10D146507321}" type="presParOf" srcId="{DDA0D862-DF2F-4DB4-BE52-9126CB6139D0}" destId="{9D6F537A-688E-432B-802E-564BCA533EA1}" srcOrd="1" destOrd="0" presId="urn:microsoft.com/office/officeart/2008/layout/AlternatingPictureBlocks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8FBE3B-0AAB-4F19-BD37-E3111889B26C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55839A-E182-4572-8D1A-DC3F7CC14039}">
      <dgm:prSet phldrT="[Текст]"/>
      <dgm:spPr/>
      <dgm:t>
        <a:bodyPr/>
        <a:lstStyle/>
        <a:p>
          <a:r>
            <a:rPr lang="ru-RU" dirty="0" smtClean="0"/>
            <a:t>Наглядно-аналитический метод</a:t>
          </a:r>
          <a:endParaRPr lang="ru-RU" dirty="0"/>
        </a:p>
      </dgm:t>
    </dgm:pt>
    <dgm:pt modelId="{3CBACED6-024B-41F2-8001-71E276339BEB}" type="parTrans" cxnId="{4DC79533-E0CB-4D29-B332-E2DD744ADECA}">
      <dgm:prSet/>
      <dgm:spPr/>
      <dgm:t>
        <a:bodyPr/>
        <a:lstStyle/>
        <a:p>
          <a:endParaRPr lang="ru-RU"/>
        </a:p>
      </dgm:t>
    </dgm:pt>
    <dgm:pt modelId="{12482D07-73F1-4A13-A72C-028398ED9C03}" type="sibTrans" cxnId="{4DC79533-E0CB-4D29-B332-E2DD744ADECA}">
      <dgm:prSet/>
      <dgm:spPr/>
      <dgm:t>
        <a:bodyPr/>
        <a:lstStyle/>
        <a:p>
          <a:endParaRPr lang="ru-RU"/>
        </a:p>
      </dgm:t>
    </dgm:pt>
    <dgm:pt modelId="{6B9FAA33-BED1-4ECF-B663-1906431548C1}">
      <dgm:prSet phldrT="[Текст]"/>
      <dgm:spPr/>
      <dgm:t>
        <a:bodyPr/>
        <a:lstStyle/>
        <a:p>
          <a:r>
            <a:rPr lang="ru-RU" dirty="0" smtClean="0"/>
            <a:t>Исследовательская работа</a:t>
          </a:r>
          <a:endParaRPr lang="ru-RU" dirty="0"/>
        </a:p>
      </dgm:t>
    </dgm:pt>
    <dgm:pt modelId="{B265189A-EE31-4254-92A8-823A80C93D2C}" type="parTrans" cxnId="{434EB0BE-451A-412F-8456-00931CEC3F57}">
      <dgm:prSet/>
      <dgm:spPr/>
      <dgm:t>
        <a:bodyPr/>
        <a:lstStyle/>
        <a:p>
          <a:endParaRPr lang="ru-RU"/>
        </a:p>
      </dgm:t>
    </dgm:pt>
    <dgm:pt modelId="{8FC829FA-E4C2-4CAB-85D9-B39E25C65832}" type="sibTrans" cxnId="{434EB0BE-451A-412F-8456-00931CEC3F57}">
      <dgm:prSet/>
      <dgm:spPr/>
      <dgm:t>
        <a:bodyPr/>
        <a:lstStyle/>
        <a:p>
          <a:endParaRPr lang="ru-RU"/>
        </a:p>
      </dgm:t>
    </dgm:pt>
    <dgm:pt modelId="{6E79E6C4-193A-477F-B452-642441B6A588}">
      <dgm:prSet phldrT="[Текст]"/>
      <dgm:spPr/>
      <dgm:t>
        <a:bodyPr/>
        <a:lstStyle/>
        <a:p>
          <a:r>
            <a:rPr lang="ru-RU" dirty="0" smtClean="0"/>
            <a:t>Диагностический метод</a:t>
          </a:r>
          <a:endParaRPr lang="ru-RU" dirty="0"/>
        </a:p>
      </dgm:t>
    </dgm:pt>
    <dgm:pt modelId="{1C4AEBC0-E222-4C22-A86B-A303065DF6E2}" type="parTrans" cxnId="{C9AD76C2-C812-4947-A82F-217930008787}">
      <dgm:prSet/>
      <dgm:spPr/>
      <dgm:t>
        <a:bodyPr/>
        <a:lstStyle/>
        <a:p>
          <a:endParaRPr lang="ru-RU"/>
        </a:p>
      </dgm:t>
    </dgm:pt>
    <dgm:pt modelId="{6BB9D671-90DF-42B2-9C14-6EC92637FCD5}" type="sibTrans" cxnId="{C9AD76C2-C812-4947-A82F-217930008787}">
      <dgm:prSet/>
      <dgm:spPr/>
      <dgm:t>
        <a:bodyPr/>
        <a:lstStyle/>
        <a:p>
          <a:endParaRPr lang="ru-RU"/>
        </a:p>
      </dgm:t>
    </dgm:pt>
    <dgm:pt modelId="{AEFC8DFD-8CB9-42E6-8F31-3766BFF3EC57}">
      <dgm:prSet phldrT="[Текст]"/>
      <dgm:spPr/>
      <dgm:t>
        <a:bodyPr/>
        <a:lstStyle/>
        <a:p>
          <a:r>
            <a:rPr lang="ru-RU" dirty="0" smtClean="0"/>
            <a:t>Практическая работа </a:t>
          </a:r>
          <a:endParaRPr lang="ru-RU" dirty="0"/>
        </a:p>
      </dgm:t>
    </dgm:pt>
    <dgm:pt modelId="{15519D21-C641-41B3-B88A-3E4A21EE7B0D}" type="parTrans" cxnId="{3B2AAB67-9A85-402E-993E-9F82AAD17CF5}">
      <dgm:prSet/>
      <dgm:spPr/>
      <dgm:t>
        <a:bodyPr/>
        <a:lstStyle/>
        <a:p>
          <a:endParaRPr lang="ru-RU"/>
        </a:p>
      </dgm:t>
    </dgm:pt>
    <dgm:pt modelId="{B2B02D4B-1984-4154-889D-6F7233D4BA04}" type="sibTrans" cxnId="{3B2AAB67-9A85-402E-993E-9F82AAD17CF5}">
      <dgm:prSet/>
      <dgm:spPr/>
      <dgm:t>
        <a:bodyPr/>
        <a:lstStyle/>
        <a:p>
          <a:endParaRPr lang="ru-RU"/>
        </a:p>
      </dgm:t>
    </dgm:pt>
    <dgm:pt modelId="{78FE308C-CB2E-4594-B883-74272831C829}" type="pres">
      <dgm:prSet presAssocID="{2A8FBE3B-0AAB-4F19-BD37-E3111889B26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4B44D1-7DEE-4D05-9E6D-2BB0BD4896A0}" type="pres">
      <dgm:prSet presAssocID="{5555839A-E182-4572-8D1A-DC3F7CC14039}" presName="comp" presStyleCnt="0"/>
      <dgm:spPr/>
    </dgm:pt>
    <dgm:pt modelId="{865FA545-6B31-49A1-8955-5161AE8202B8}" type="pres">
      <dgm:prSet presAssocID="{5555839A-E182-4572-8D1A-DC3F7CC14039}" presName="rect2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402B67-E203-417A-A51C-0D14C923FDEC}" type="pres">
      <dgm:prSet presAssocID="{5555839A-E182-4572-8D1A-DC3F7CC14039}" presName="rect1" presStyleLbl="lnNode1" presStyleIdx="0" presStyleCnt="4" custAng="16200000" custScaleX="113120" custScaleY="92978" custLinFactNeighborX="-2155" custLinFactNeighborY="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3C4E072-4E2B-4FC6-9D7C-5AA3E2C14244}" type="pres">
      <dgm:prSet presAssocID="{12482D07-73F1-4A13-A72C-028398ED9C03}" presName="sibTrans" presStyleCnt="0"/>
      <dgm:spPr/>
    </dgm:pt>
    <dgm:pt modelId="{87A75204-72FC-4E91-B1CC-5FE53A6A0D8F}" type="pres">
      <dgm:prSet presAssocID="{6B9FAA33-BED1-4ECF-B663-1906431548C1}" presName="comp" presStyleCnt="0"/>
      <dgm:spPr/>
    </dgm:pt>
    <dgm:pt modelId="{5EA8F642-8AF9-4CB4-BC73-E084906DE17E}" type="pres">
      <dgm:prSet presAssocID="{6B9FAA33-BED1-4ECF-B663-1906431548C1}" presName="rect2" presStyleLbl="node1" presStyleIdx="1" presStyleCnt="4" custScaleX="104355" custLinFactNeighborX="1276" custLinFactNeighborY="7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8FCA6-93C7-4376-9D33-77210A3A311B}" type="pres">
      <dgm:prSet presAssocID="{6B9FAA33-BED1-4ECF-B663-1906431548C1}" presName="rect1" presStyleLbl="lnNode1" presStyleIdx="1" presStyleCnt="4" custScaleX="72573" custScaleY="105256" custLinFactNeighborX="5206" custLinFactNeighborY="336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E454465-1C98-43D3-B02F-D3C8BB326DB0}" type="pres">
      <dgm:prSet presAssocID="{8FC829FA-E4C2-4CAB-85D9-B39E25C65832}" presName="sibTrans" presStyleCnt="0"/>
      <dgm:spPr/>
    </dgm:pt>
    <dgm:pt modelId="{AB1D4757-8B3A-422B-BEF1-60257E58E58D}" type="pres">
      <dgm:prSet presAssocID="{6E79E6C4-193A-477F-B452-642441B6A588}" presName="comp" presStyleCnt="0"/>
      <dgm:spPr/>
    </dgm:pt>
    <dgm:pt modelId="{B8370470-035A-4B38-8AA2-5CF02B699119}" type="pres">
      <dgm:prSet presAssocID="{6E79E6C4-193A-477F-B452-642441B6A588}" presName="rect2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F04F3F-3070-4D83-B074-BCF4A43A8409}" type="pres">
      <dgm:prSet presAssocID="{6E79E6C4-193A-477F-B452-642441B6A588}" presName="rect1" presStyleLbl="lnNode1" presStyleIdx="2" presStyleCnt="4" custScaleX="85452" custLinFactNeighborX="-2554" custLinFactNeighborY="348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10EBA25-2CA8-40E0-9EDA-3EA0F1FC8A44}" type="pres">
      <dgm:prSet presAssocID="{6BB9D671-90DF-42B2-9C14-6EC92637FCD5}" presName="sibTrans" presStyleCnt="0"/>
      <dgm:spPr/>
    </dgm:pt>
    <dgm:pt modelId="{8DA1A8C8-2FA4-4C1D-9291-DC456115A931}" type="pres">
      <dgm:prSet presAssocID="{AEFC8DFD-8CB9-42E6-8F31-3766BFF3EC57}" presName="comp" presStyleCnt="0"/>
      <dgm:spPr/>
    </dgm:pt>
    <dgm:pt modelId="{C0D94C78-B029-4282-A66F-D202AFB4C5DE}" type="pres">
      <dgm:prSet presAssocID="{AEFC8DFD-8CB9-42E6-8F31-3766BFF3EC57}" presName="rect2" presStyleLbl="node1" presStyleIdx="3" presStyleCnt="4" custScaleX="104355" custLinFactNeighborX="1276" custLinFactNeighborY="7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4061D-5A38-4661-8E24-60A187DC7662}" type="pres">
      <dgm:prSet presAssocID="{AEFC8DFD-8CB9-42E6-8F31-3766BFF3EC57}" presName="rect1" presStyleLbl="lnNod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FD21D328-5A2F-4736-A9F6-645DAE5276A8}" type="presOf" srcId="{6B9FAA33-BED1-4ECF-B663-1906431548C1}" destId="{5EA8F642-8AF9-4CB4-BC73-E084906DE17E}" srcOrd="0" destOrd="0" presId="urn:microsoft.com/office/officeart/2008/layout/AlternatingPictureBlocks"/>
    <dgm:cxn modelId="{2EBBACE1-07CC-45D2-9356-47963CB5E531}" type="presOf" srcId="{6E79E6C4-193A-477F-B452-642441B6A588}" destId="{B8370470-035A-4B38-8AA2-5CF02B699119}" srcOrd="0" destOrd="0" presId="urn:microsoft.com/office/officeart/2008/layout/AlternatingPictureBlocks"/>
    <dgm:cxn modelId="{434EB0BE-451A-412F-8456-00931CEC3F57}" srcId="{2A8FBE3B-0AAB-4F19-BD37-E3111889B26C}" destId="{6B9FAA33-BED1-4ECF-B663-1906431548C1}" srcOrd="1" destOrd="0" parTransId="{B265189A-EE31-4254-92A8-823A80C93D2C}" sibTransId="{8FC829FA-E4C2-4CAB-85D9-B39E25C65832}"/>
    <dgm:cxn modelId="{E50F463C-1BDC-41FD-B53C-84406EE5F075}" type="presOf" srcId="{2A8FBE3B-0AAB-4F19-BD37-E3111889B26C}" destId="{78FE308C-CB2E-4594-B883-74272831C829}" srcOrd="0" destOrd="0" presId="urn:microsoft.com/office/officeart/2008/layout/AlternatingPictureBlocks"/>
    <dgm:cxn modelId="{C9AD76C2-C812-4947-A82F-217930008787}" srcId="{2A8FBE3B-0AAB-4F19-BD37-E3111889B26C}" destId="{6E79E6C4-193A-477F-B452-642441B6A588}" srcOrd="2" destOrd="0" parTransId="{1C4AEBC0-E222-4C22-A86B-A303065DF6E2}" sibTransId="{6BB9D671-90DF-42B2-9C14-6EC92637FCD5}"/>
    <dgm:cxn modelId="{3B2AAB67-9A85-402E-993E-9F82AAD17CF5}" srcId="{2A8FBE3B-0AAB-4F19-BD37-E3111889B26C}" destId="{AEFC8DFD-8CB9-42E6-8F31-3766BFF3EC57}" srcOrd="3" destOrd="0" parTransId="{15519D21-C641-41B3-B88A-3E4A21EE7B0D}" sibTransId="{B2B02D4B-1984-4154-889D-6F7233D4BA04}"/>
    <dgm:cxn modelId="{14C90FAE-C229-40EC-863E-BACB66B4CF90}" type="presOf" srcId="{AEFC8DFD-8CB9-42E6-8F31-3766BFF3EC57}" destId="{C0D94C78-B029-4282-A66F-D202AFB4C5DE}" srcOrd="0" destOrd="0" presId="urn:microsoft.com/office/officeart/2008/layout/AlternatingPictureBlocks"/>
    <dgm:cxn modelId="{3D09C1EF-C28D-4999-B563-99159183A78B}" type="presOf" srcId="{5555839A-E182-4572-8D1A-DC3F7CC14039}" destId="{865FA545-6B31-49A1-8955-5161AE8202B8}" srcOrd="0" destOrd="0" presId="urn:microsoft.com/office/officeart/2008/layout/AlternatingPictureBlocks"/>
    <dgm:cxn modelId="{4DC79533-E0CB-4D29-B332-E2DD744ADECA}" srcId="{2A8FBE3B-0AAB-4F19-BD37-E3111889B26C}" destId="{5555839A-E182-4572-8D1A-DC3F7CC14039}" srcOrd="0" destOrd="0" parTransId="{3CBACED6-024B-41F2-8001-71E276339BEB}" sibTransId="{12482D07-73F1-4A13-A72C-028398ED9C03}"/>
    <dgm:cxn modelId="{E379B0AF-CB98-4425-9A31-500E92EB52F3}" type="presParOf" srcId="{78FE308C-CB2E-4594-B883-74272831C829}" destId="{234B44D1-7DEE-4D05-9E6D-2BB0BD4896A0}" srcOrd="0" destOrd="0" presId="urn:microsoft.com/office/officeart/2008/layout/AlternatingPictureBlocks"/>
    <dgm:cxn modelId="{8EB2F4F6-D9B4-42F3-A985-FA9694DF554C}" type="presParOf" srcId="{234B44D1-7DEE-4D05-9E6D-2BB0BD4896A0}" destId="{865FA545-6B31-49A1-8955-5161AE8202B8}" srcOrd="0" destOrd="0" presId="urn:microsoft.com/office/officeart/2008/layout/AlternatingPictureBlocks"/>
    <dgm:cxn modelId="{CD519DD9-0CD8-48AD-A654-29CD3359F8F6}" type="presParOf" srcId="{234B44D1-7DEE-4D05-9E6D-2BB0BD4896A0}" destId="{DD402B67-E203-417A-A51C-0D14C923FDEC}" srcOrd="1" destOrd="0" presId="urn:microsoft.com/office/officeart/2008/layout/AlternatingPictureBlocks"/>
    <dgm:cxn modelId="{99572DB9-8076-4480-B7EB-08EB3D45CA12}" type="presParOf" srcId="{78FE308C-CB2E-4594-B883-74272831C829}" destId="{23C4E072-4E2B-4FC6-9D7C-5AA3E2C14244}" srcOrd="1" destOrd="0" presId="urn:microsoft.com/office/officeart/2008/layout/AlternatingPictureBlocks"/>
    <dgm:cxn modelId="{062CD5C1-6403-4289-AA4E-229D48D1302E}" type="presParOf" srcId="{78FE308C-CB2E-4594-B883-74272831C829}" destId="{87A75204-72FC-4E91-B1CC-5FE53A6A0D8F}" srcOrd="2" destOrd="0" presId="urn:microsoft.com/office/officeart/2008/layout/AlternatingPictureBlocks"/>
    <dgm:cxn modelId="{CA5AF6E2-1A32-4CB9-A624-23C1956B7B30}" type="presParOf" srcId="{87A75204-72FC-4E91-B1CC-5FE53A6A0D8F}" destId="{5EA8F642-8AF9-4CB4-BC73-E084906DE17E}" srcOrd="0" destOrd="0" presId="urn:microsoft.com/office/officeart/2008/layout/AlternatingPictureBlocks"/>
    <dgm:cxn modelId="{F759D87A-3163-466D-87B9-45679DA95513}" type="presParOf" srcId="{87A75204-72FC-4E91-B1CC-5FE53A6A0D8F}" destId="{FB08FCA6-93C7-4376-9D33-77210A3A311B}" srcOrd="1" destOrd="0" presId="urn:microsoft.com/office/officeart/2008/layout/AlternatingPictureBlocks"/>
    <dgm:cxn modelId="{A795204C-E8B3-41DD-A7CC-B44559DE4E37}" type="presParOf" srcId="{78FE308C-CB2E-4594-B883-74272831C829}" destId="{EE454465-1C98-43D3-B02F-D3C8BB326DB0}" srcOrd="3" destOrd="0" presId="urn:microsoft.com/office/officeart/2008/layout/AlternatingPictureBlocks"/>
    <dgm:cxn modelId="{01273171-69F1-4B0B-AA16-B7A117225B44}" type="presParOf" srcId="{78FE308C-CB2E-4594-B883-74272831C829}" destId="{AB1D4757-8B3A-422B-BEF1-60257E58E58D}" srcOrd="4" destOrd="0" presId="urn:microsoft.com/office/officeart/2008/layout/AlternatingPictureBlocks"/>
    <dgm:cxn modelId="{3FB35B3B-41DB-44E7-A8AB-DD0D83FC6084}" type="presParOf" srcId="{AB1D4757-8B3A-422B-BEF1-60257E58E58D}" destId="{B8370470-035A-4B38-8AA2-5CF02B699119}" srcOrd="0" destOrd="0" presId="urn:microsoft.com/office/officeart/2008/layout/AlternatingPictureBlocks"/>
    <dgm:cxn modelId="{37BBCA94-D2DF-486E-A143-4122F9FAD970}" type="presParOf" srcId="{AB1D4757-8B3A-422B-BEF1-60257E58E58D}" destId="{38F04F3F-3070-4D83-B074-BCF4A43A8409}" srcOrd="1" destOrd="0" presId="urn:microsoft.com/office/officeart/2008/layout/AlternatingPictureBlocks"/>
    <dgm:cxn modelId="{28BED7F9-427A-4DB4-AA92-7C21B3EDEEBC}" type="presParOf" srcId="{78FE308C-CB2E-4594-B883-74272831C829}" destId="{310EBA25-2CA8-40E0-9EDA-3EA0F1FC8A44}" srcOrd="5" destOrd="0" presId="urn:microsoft.com/office/officeart/2008/layout/AlternatingPictureBlocks"/>
    <dgm:cxn modelId="{3D7B5F4A-3F73-4AD0-B9CD-7894D8500F8A}" type="presParOf" srcId="{78FE308C-CB2E-4594-B883-74272831C829}" destId="{8DA1A8C8-2FA4-4C1D-9291-DC456115A931}" srcOrd="6" destOrd="0" presId="urn:microsoft.com/office/officeart/2008/layout/AlternatingPictureBlocks"/>
    <dgm:cxn modelId="{2AA56AA4-7876-44C9-8C75-6B5333CFD4B8}" type="presParOf" srcId="{8DA1A8C8-2FA4-4C1D-9291-DC456115A931}" destId="{C0D94C78-B029-4282-A66F-D202AFB4C5DE}" srcOrd="0" destOrd="0" presId="urn:microsoft.com/office/officeart/2008/layout/AlternatingPictureBlocks"/>
    <dgm:cxn modelId="{73AEA089-D6FD-4A92-B852-B69A3C52BB54}" type="presParOf" srcId="{8DA1A8C8-2FA4-4C1D-9291-DC456115A931}" destId="{1E14061D-5A38-4661-8E24-60A187DC7662}" srcOrd="1" destOrd="0" presId="urn:microsoft.com/office/officeart/2008/layout/AlternatingPictureBlocks"/>
  </dgm:cxnLst>
  <dgm:bg>
    <a:noFill/>
  </dgm:bg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22E8A5-591E-48FB-BD27-3AE543F02B15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E71E56-D5FA-4491-8114-31460673739A}">
      <dgm:prSet phldrT="[Текст]" custT="1"/>
      <dgm:spPr/>
      <dgm:t>
        <a:bodyPr/>
        <a:lstStyle/>
        <a:p>
          <a:r>
            <a:rPr lang="ru-RU" sz="1800" dirty="0" smtClean="0"/>
            <a:t>компьютер</a:t>
          </a:r>
          <a:endParaRPr lang="ru-RU" sz="1800" dirty="0"/>
        </a:p>
      </dgm:t>
    </dgm:pt>
    <dgm:pt modelId="{D22673D1-348D-4173-9FEC-29BBCC96E7E1}" type="parTrans" cxnId="{3FF35D63-520F-4825-BD48-2428379116A2}">
      <dgm:prSet/>
      <dgm:spPr/>
      <dgm:t>
        <a:bodyPr/>
        <a:lstStyle/>
        <a:p>
          <a:endParaRPr lang="ru-RU"/>
        </a:p>
      </dgm:t>
    </dgm:pt>
    <dgm:pt modelId="{E5E69DB5-B32A-4304-840F-B95CDF4F52C7}" type="sibTrans" cxnId="{3FF35D63-520F-4825-BD48-2428379116A2}">
      <dgm:prSet/>
      <dgm:spPr/>
      <dgm:t>
        <a:bodyPr/>
        <a:lstStyle/>
        <a:p>
          <a:endParaRPr lang="ru-RU"/>
        </a:p>
      </dgm:t>
    </dgm:pt>
    <dgm:pt modelId="{29C9AF43-E8F8-40FD-A942-95DD1A0B2E8C}">
      <dgm:prSet phldrT="[Текст]" custT="1"/>
      <dgm:spPr/>
      <dgm:t>
        <a:bodyPr/>
        <a:lstStyle/>
        <a:p>
          <a:r>
            <a:rPr lang="ru-RU" sz="1600" dirty="0" smtClean="0"/>
            <a:t>Принтер ,сканер ,копир</a:t>
          </a:r>
          <a:endParaRPr lang="ru-RU" sz="1600" dirty="0"/>
        </a:p>
      </dgm:t>
    </dgm:pt>
    <dgm:pt modelId="{0B414303-1B93-4DC2-863A-9C813CD117C7}" type="parTrans" cxnId="{E640FBDB-6A3C-4379-9B8A-EB1AACBDC543}">
      <dgm:prSet/>
      <dgm:spPr/>
      <dgm:t>
        <a:bodyPr/>
        <a:lstStyle/>
        <a:p>
          <a:endParaRPr lang="ru-RU"/>
        </a:p>
      </dgm:t>
    </dgm:pt>
    <dgm:pt modelId="{8698073F-6339-44B4-8F42-C468A3C893D9}" type="sibTrans" cxnId="{E640FBDB-6A3C-4379-9B8A-EB1AACBDC543}">
      <dgm:prSet/>
      <dgm:spPr/>
      <dgm:t>
        <a:bodyPr/>
        <a:lstStyle/>
        <a:p>
          <a:endParaRPr lang="ru-RU"/>
        </a:p>
      </dgm:t>
    </dgm:pt>
    <dgm:pt modelId="{B7175DEA-81DB-4D1C-901A-ED5D09C7CE3C}">
      <dgm:prSet phldrT="[Текст]" custT="1"/>
      <dgm:spPr/>
      <dgm:t>
        <a:bodyPr/>
        <a:lstStyle/>
        <a:p>
          <a:r>
            <a:rPr lang="ru-RU" sz="1600" dirty="0" smtClean="0"/>
            <a:t>Цифровой фотоаппарат</a:t>
          </a:r>
          <a:endParaRPr lang="ru-RU" sz="1600" dirty="0"/>
        </a:p>
      </dgm:t>
    </dgm:pt>
    <dgm:pt modelId="{52C7029D-9621-40D9-A7A9-F9A88E72D63C}" type="parTrans" cxnId="{F350A039-C88F-4F6F-AA1C-DB0BA2F64D2A}">
      <dgm:prSet/>
      <dgm:spPr/>
      <dgm:t>
        <a:bodyPr/>
        <a:lstStyle/>
        <a:p>
          <a:endParaRPr lang="ru-RU"/>
        </a:p>
      </dgm:t>
    </dgm:pt>
    <dgm:pt modelId="{27C495AB-1148-44F6-BD7B-B9689F50C3BC}" type="sibTrans" cxnId="{F350A039-C88F-4F6F-AA1C-DB0BA2F64D2A}">
      <dgm:prSet/>
      <dgm:spPr/>
      <dgm:t>
        <a:bodyPr/>
        <a:lstStyle/>
        <a:p>
          <a:endParaRPr lang="ru-RU"/>
        </a:p>
      </dgm:t>
    </dgm:pt>
    <dgm:pt modelId="{0C5AA0F2-52E1-400A-B12A-5F1BD1FBCCCC}">
      <dgm:prSet phldrT="[Текст]" custT="1"/>
      <dgm:spPr/>
      <dgm:t>
        <a:bodyPr/>
        <a:lstStyle/>
        <a:p>
          <a:r>
            <a:rPr lang="ru-RU" sz="1600" dirty="0" smtClean="0"/>
            <a:t>видеокамера</a:t>
          </a:r>
          <a:endParaRPr lang="ru-RU" sz="1600" dirty="0"/>
        </a:p>
      </dgm:t>
    </dgm:pt>
    <dgm:pt modelId="{53714E05-A060-4FDC-9539-62BC3F77EFEC}" type="parTrans" cxnId="{7BCF708A-0CAD-4B90-9DA2-38CCE851AFFF}">
      <dgm:prSet/>
      <dgm:spPr/>
      <dgm:t>
        <a:bodyPr/>
        <a:lstStyle/>
        <a:p>
          <a:endParaRPr lang="ru-RU"/>
        </a:p>
      </dgm:t>
    </dgm:pt>
    <dgm:pt modelId="{E7054189-1837-452E-A964-F43E7E073797}" type="sibTrans" cxnId="{7BCF708A-0CAD-4B90-9DA2-38CCE851AFFF}">
      <dgm:prSet/>
      <dgm:spPr/>
      <dgm:t>
        <a:bodyPr/>
        <a:lstStyle/>
        <a:p>
          <a:endParaRPr lang="ru-RU"/>
        </a:p>
      </dgm:t>
    </dgm:pt>
    <dgm:pt modelId="{A848830A-1D44-49D3-9323-39A44B09F2BA}">
      <dgm:prSet phldrT="[Текст]" custT="1"/>
      <dgm:spPr/>
      <dgm:t>
        <a:bodyPr/>
        <a:lstStyle/>
        <a:p>
          <a:r>
            <a:rPr lang="ru-RU" sz="1600" dirty="0" smtClean="0"/>
            <a:t>Доступ в интернет</a:t>
          </a:r>
          <a:endParaRPr lang="ru-RU" sz="1600" dirty="0"/>
        </a:p>
      </dgm:t>
    </dgm:pt>
    <dgm:pt modelId="{861F412C-092F-409C-B998-1C53F151C9FF}" type="parTrans" cxnId="{ACE3877A-C57E-4268-A3EA-A8BDB3A6E6F0}">
      <dgm:prSet/>
      <dgm:spPr/>
      <dgm:t>
        <a:bodyPr/>
        <a:lstStyle/>
        <a:p>
          <a:endParaRPr lang="ru-RU"/>
        </a:p>
      </dgm:t>
    </dgm:pt>
    <dgm:pt modelId="{A6432349-98D6-478F-B05E-62C2917A2D0B}" type="sibTrans" cxnId="{ACE3877A-C57E-4268-A3EA-A8BDB3A6E6F0}">
      <dgm:prSet/>
      <dgm:spPr/>
      <dgm:t>
        <a:bodyPr/>
        <a:lstStyle/>
        <a:p>
          <a:endParaRPr lang="ru-RU"/>
        </a:p>
      </dgm:t>
    </dgm:pt>
    <dgm:pt modelId="{9B38373F-98DD-4C57-8407-5BACE35648AA}">
      <dgm:prSet phldrT="[Текст]" custT="1"/>
      <dgm:spPr/>
      <dgm:t>
        <a:bodyPr/>
        <a:lstStyle/>
        <a:p>
          <a:r>
            <a:rPr lang="en-US" sz="1600" dirty="0" smtClean="0"/>
            <a:t>DVD- </a:t>
          </a:r>
          <a:r>
            <a:rPr lang="ru-RU" sz="1600" dirty="0" smtClean="0"/>
            <a:t>проигрыватель</a:t>
          </a:r>
          <a:endParaRPr lang="ru-RU" sz="1600" dirty="0"/>
        </a:p>
      </dgm:t>
    </dgm:pt>
    <dgm:pt modelId="{86D496FE-C30C-4FBD-B6C7-44AAB9B016EA}" type="parTrans" cxnId="{11D8CB42-B26A-4FE6-ABA6-40266D305250}">
      <dgm:prSet/>
      <dgm:spPr/>
      <dgm:t>
        <a:bodyPr/>
        <a:lstStyle/>
        <a:p>
          <a:endParaRPr lang="ru-RU"/>
        </a:p>
      </dgm:t>
    </dgm:pt>
    <dgm:pt modelId="{37C0A4D3-9E22-442C-A0DE-49D0CF3A7A08}" type="sibTrans" cxnId="{11D8CB42-B26A-4FE6-ABA6-40266D305250}">
      <dgm:prSet/>
      <dgm:spPr/>
      <dgm:t>
        <a:bodyPr/>
        <a:lstStyle/>
        <a:p>
          <a:endParaRPr lang="ru-RU"/>
        </a:p>
      </dgm:t>
    </dgm:pt>
    <dgm:pt modelId="{DDC089BA-C349-4D45-8567-31CC9C0932F1}" type="pres">
      <dgm:prSet presAssocID="{4322E8A5-591E-48FB-BD27-3AE543F02B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9C55E4-3045-406C-9ED8-AF7476B62705}" type="pres">
      <dgm:prSet presAssocID="{DBE71E56-D5FA-4491-8114-31460673739A}" presName="composite" presStyleCnt="0"/>
      <dgm:spPr/>
    </dgm:pt>
    <dgm:pt modelId="{F63049BE-0C53-4D81-8661-7FC146437F7C}" type="pres">
      <dgm:prSet presAssocID="{DBE71E56-D5FA-4491-8114-31460673739A}" presName="rect1" presStyleLbl="trAlignAcc1" presStyleIdx="0" presStyleCnt="6" custScaleX="73560" custScaleY="70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7187C-2C1C-4A31-BAA2-860631C3EF7C}" type="pres">
      <dgm:prSet presAssocID="{DBE71E56-D5FA-4491-8114-31460673739A}" presName="rect2" presStyleLbl="fgImgPlace1" presStyleIdx="0" presStyleCnt="6" custScaleX="115516" custScaleY="73288" custLinFactNeighborX="-29892" custLinFactNeighborY="113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CFFA7F6-A451-4562-858A-E502A049315D}" type="pres">
      <dgm:prSet presAssocID="{E5E69DB5-B32A-4304-840F-B95CDF4F52C7}" presName="sibTrans" presStyleCnt="0"/>
      <dgm:spPr/>
    </dgm:pt>
    <dgm:pt modelId="{E52F7AC1-7311-4DA4-9A40-400CBE1F4FD6}" type="pres">
      <dgm:prSet presAssocID="{29C9AF43-E8F8-40FD-A942-95DD1A0B2E8C}" presName="composite" presStyleCnt="0"/>
      <dgm:spPr/>
    </dgm:pt>
    <dgm:pt modelId="{3C749DB3-EE17-45F8-8B0A-AA186E2D32EC}" type="pres">
      <dgm:prSet presAssocID="{29C9AF43-E8F8-40FD-A942-95DD1A0B2E8C}" presName="rect1" presStyleLbl="trAlignAcc1" presStyleIdx="1" presStyleCnt="6" custScaleX="89718" custScaleY="85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D6E2F-5404-4401-BA9C-E78A0B495261}" type="pres">
      <dgm:prSet presAssocID="{29C9AF43-E8F8-40FD-A942-95DD1A0B2E8C}" presName="rect2" presStyleLbl="fgImgPlace1" presStyleIdx="1" presStyleCnt="6" custScaleY="56490" custLinFactNeighborX="7478" custLinFactNeighborY="432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335778E-A357-4651-8FEB-1DB5327745A5}" type="pres">
      <dgm:prSet presAssocID="{8698073F-6339-44B4-8F42-C468A3C893D9}" presName="sibTrans" presStyleCnt="0"/>
      <dgm:spPr/>
    </dgm:pt>
    <dgm:pt modelId="{10EFED2A-34F1-4365-857F-F4B1F17CD48E}" type="pres">
      <dgm:prSet presAssocID="{B7175DEA-81DB-4D1C-901A-ED5D09C7CE3C}" presName="composite" presStyleCnt="0"/>
      <dgm:spPr/>
    </dgm:pt>
    <dgm:pt modelId="{BEABD7B2-402D-48E1-88EA-5D64527C1607}" type="pres">
      <dgm:prSet presAssocID="{B7175DEA-81DB-4D1C-901A-ED5D09C7CE3C}" presName="rect1" presStyleLbl="trAlignAcc1" presStyleIdx="2" presStyleCnt="6" custScaleX="75337" custScaleY="72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5FFA4-CE37-4D36-8F14-5C6FFCB1EBC6}" type="pres">
      <dgm:prSet presAssocID="{B7175DEA-81DB-4D1C-901A-ED5D09C7CE3C}" presName="rect2" presStyleLbl="fgImgPlace1" presStyleIdx="2" presStyleCnt="6" custScaleX="120112" custScaleY="611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20206CD-76B6-438A-A8CF-14C4F761EAB7}" type="pres">
      <dgm:prSet presAssocID="{27C495AB-1148-44F6-BD7B-B9689F50C3BC}" presName="sibTrans" presStyleCnt="0"/>
      <dgm:spPr/>
    </dgm:pt>
    <dgm:pt modelId="{359A848A-60EF-4E9F-8809-9BFB1982199C}" type="pres">
      <dgm:prSet presAssocID="{0C5AA0F2-52E1-400A-B12A-5F1BD1FBCCCC}" presName="composite" presStyleCnt="0"/>
      <dgm:spPr/>
    </dgm:pt>
    <dgm:pt modelId="{3B606FA6-262D-4108-9AED-351C0C70FCA1}" type="pres">
      <dgm:prSet presAssocID="{0C5AA0F2-52E1-400A-B12A-5F1BD1FBCCCC}" presName="rect1" presStyleLbl="trAlignAcc1" presStyleIdx="3" presStyleCnt="6" custScaleX="69232" custScaleY="69526" custLinFactNeighborX="-1409" custLinFactNeighborY="-104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19B52-6A64-4682-923E-6A2F0645CE7B}" type="pres">
      <dgm:prSet presAssocID="{0C5AA0F2-52E1-400A-B12A-5F1BD1FBCCCC}" presName="rect2" presStyleLbl="fgImgPlace1" presStyleIdx="3" presStyleCnt="6" custScaleX="120985" custScaleY="63189" custLinFactNeighborX="39901" custLinFactNeighborY="-5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7A57B84-DF38-4049-AA09-71AE56FB1330}" type="pres">
      <dgm:prSet presAssocID="{E7054189-1837-452E-A964-F43E7E073797}" presName="sibTrans" presStyleCnt="0"/>
      <dgm:spPr/>
    </dgm:pt>
    <dgm:pt modelId="{B91B671C-D40A-4675-8CB6-313FC7FA043A}" type="pres">
      <dgm:prSet presAssocID="{A848830A-1D44-49D3-9323-39A44B09F2BA}" presName="composite" presStyleCnt="0"/>
      <dgm:spPr/>
    </dgm:pt>
    <dgm:pt modelId="{F4DF4C9C-92A6-40CE-9020-952F4DC8553A}" type="pres">
      <dgm:prSet presAssocID="{A848830A-1D44-49D3-9323-39A44B09F2BA}" presName="rect1" presStyleLbl="trAlignAcc1" presStyleIdx="4" presStyleCnt="6" custScaleX="70983" custScaleY="65845" custLinFactNeighborX="-9584" custLinFactNeighborY="-11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28D69-B4BE-4487-A243-9C09873B7717}" type="pres">
      <dgm:prSet presAssocID="{A848830A-1D44-49D3-9323-39A44B09F2BA}" presName="rect2" presStyleLbl="fgImgPlace1" presStyleIdx="4" presStyleCnt="6" custScaleY="71239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AD20201-5908-4D25-98EA-C724A989860C}" type="pres">
      <dgm:prSet presAssocID="{A6432349-98D6-478F-B05E-62C2917A2D0B}" presName="sibTrans" presStyleCnt="0"/>
      <dgm:spPr/>
    </dgm:pt>
    <dgm:pt modelId="{FCA7841D-8DE4-4FFF-9155-328CA6AC8320}" type="pres">
      <dgm:prSet presAssocID="{9B38373F-98DD-4C57-8407-5BACE35648AA}" presName="composite" presStyleCnt="0"/>
      <dgm:spPr/>
    </dgm:pt>
    <dgm:pt modelId="{D35D1092-9A11-4A6D-B357-FCE5A30D454C}" type="pres">
      <dgm:prSet presAssocID="{9B38373F-98DD-4C57-8407-5BACE35648AA}" presName="rect1" presStyleLbl="trAlignAcc1" presStyleIdx="5" presStyleCnt="6" custLinFactNeighborX="-1586" custLinFactNeighborY="-13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73352-4D36-4C7D-80CE-FC926655FB7F}" type="pres">
      <dgm:prSet presAssocID="{9B38373F-98DD-4C57-8407-5BACE35648AA}" presName="rect2" presStyleLbl="fgImgPlace1" presStyleIdx="5" presStyleCnt="6" custScaleY="6768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0E3E75-DFE0-4AC1-888B-F23C6F194EC6}" type="presOf" srcId="{9B38373F-98DD-4C57-8407-5BACE35648AA}" destId="{D35D1092-9A11-4A6D-B357-FCE5A30D454C}" srcOrd="0" destOrd="0" presId="urn:microsoft.com/office/officeart/2008/layout/PictureStrips"/>
    <dgm:cxn modelId="{3FF35D63-520F-4825-BD48-2428379116A2}" srcId="{4322E8A5-591E-48FB-BD27-3AE543F02B15}" destId="{DBE71E56-D5FA-4491-8114-31460673739A}" srcOrd="0" destOrd="0" parTransId="{D22673D1-348D-4173-9FEC-29BBCC96E7E1}" sibTransId="{E5E69DB5-B32A-4304-840F-B95CDF4F52C7}"/>
    <dgm:cxn modelId="{F350A039-C88F-4F6F-AA1C-DB0BA2F64D2A}" srcId="{4322E8A5-591E-48FB-BD27-3AE543F02B15}" destId="{B7175DEA-81DB-4D1C-901A-ED5D09C7CE3C}" srcOrd="2" destOrd="0" parTransId="{52C7029D-9621-40D9-A7A9-F9A88E72D63C}" sibTransId="{27C495AB-1148-44F6-BD7B-B9689F50C3BC}"/>
    <dgm:cxn modelId="{287BE126-0F61-441F-9064-DD816AAD119C}" type="presOf" srcId="{DBE71E56-D5FA-4491-8114-31460673739A}" destId="{F63049BE-0C53-4D81-8661-7FC146437F7C}" srcOrd="0" destOrd="0" presId="urn:microsoft.com/office/officeart/2008/layout/PictureStrips"/>
    <dgm:cxn modelId="{E640FBDB-6A3C-4379-9B8A-EB1AACBDC543}" srcId="{4322E8A5-591E-48FB-BD27-3AE543F02B15}" destId="{29C9AF43-E8F8-40FD-A942-95DD1A0B2E8C}" srcOrd="1" destOrd="0" parTransId="{0B414303-1B93-4DC2-863A-9C813CD117C7}" sibTransId="{8698073F-6339-44B4-8F42-C468A3C893D9}"/>
    <dgm:cxn modelId="{7BCF708A-0CAD-4B90-9DA2-38CCE851AFFF}" srcId="{4322E8A5-591E-48FB-BD27-3AE543F02B15}" destId="{0C5AA0F2-52E1-400A-B12A-5F1BD1FBCCCC}" srcOrd="3" destOrd="0" parTransId="{53714E05-A060-4FDC-9539-62BC3F77EFEC}" sibTransId="{E7054189-1837-452E-A964-F43E7E073797}"/>
    <dgm:cxn modelId="{11D8CB42-B26A-4FE6-ABA6-40266D305250}" srcId="{4322E8A5-591E-48FB-BD27-3AE543F02B15}" destId="{9B38373F-98DD-4C57-8407-5BACE35648AA}" srcOrd="5" destOrd="0" parTransId="{86D496FE-C30C-4FBD-B6C7-44AAB9B016EA}" sibTransId="{37C0A4D3-9E22-442C-A0DE-49D0CF3A7A08}"/>
    <dgm:cxn modelId="{71062806-153C-4845-9FEB-507CE55B1E65}" type="presOf" srcId="{29C9AF43-E8F8-40FD-A942-95DD1A0B2E8C}" destId="{3C749DB3-EE17-45F8-8B0A-AA186E2D32EC}" srcOrd="0" destOrd="0" presId="urn:microsoft.com/office/officeart/2008/layout/PictureStrips"/>
    <dgm:cxn modelId="{ACE3877A-C57E-4268-A3EA-A8BDB3A6E6F0}" srcId="{4322E8A5-591E-48FB-BD27-3AE543F02B15}" destId="{A848830A-1D44-49D3-9323-39A44B09F2BA}" srcOrd="4" destOrd="0" parTransId="{861F412C-092F-409C-B998-1C53F151C9FF}" sibTransId="{A6432349-98D6-478F-B05E-62C2917A2D0B}"/>
    <dgm:cxn modelId="{29A20AD4-0AE8-413E-9F02-1FB1A76086EC}" type="presOf" srcId="{B7175DEA-81DB-4D1C-901A-ED5D09C7CE3C}" destId="{BEABD7B2-402D-48E1-88EA-5D64527C1607}" srcOrd="0" destOrd="0" presId="urn:microsoft.com/office/officeart/2008/layout/PictureStrips"/>
    <dgm:cxn modelId="{EC1ED940-31D1-49AC-A49F-693B07B92DA9}" type="presOf" srcId="{4322E8A5-591E-48FB-BD27-3AE543F02B15}" destId="{DDC089BA-C349-4D45-8567-31CC9C0932F1}" srcOrd="0" destOrd="0" presId="urn:microsoft.com/office/officeart/2008/layout/PictureStrips"/>
    <dgm:cxn modelId="{9E144AB5-FA91-402A-8ABF-D40AFD591420}" type="presOf" srcId="{A848830A-1D44-49D3-9323-39A44B09F2BA}" destId="{F4DF4C9C-92A6-40CE-9020-952F4DC8553A}" srcOrd="0" destOrd="0" presId="urn:microsoft.com/office/officeart/2008/layout/PictureStrips"/>
    <dgm:cxn modelId="{872B0463-C5DE-416B-9174-0A4C0FC70032}" type="presOf" srcId="{0C5AA0F2-52E1-400A-B12A-5F1BD1FBCCCC}" destId="{3B606FA6-262D-4108-9AED-351C0C70FCA1}" srcOrd="0" destOrd="0" presId="urn:microsoft.com/office/officeart/2008/layout/PictureStrips"/>
    <dgm:cxn modelId="{9B0994A2-C6E5-4CB5-B429-1529554DAFE9}" type="presParOf" srcId="{DDC089BA-C349-4D45-8567-31CC9C0932F1}" destId="{4F9C55E4-3045-406C-9ED8-AF7476B62705}" srcOrd="0" destOrd="0" presId="urn:microsoft.com/office/officeart/2008/layout/PictureStrips"/>
    <dgm:cxn modelId="{070AC078-707D-481C-888D-057C2E42B663}" type="presParOf" srcId="{4F9C55E4-3045-406C-9ED8-AF7476B62705}" destId="{F63049BE-0C53-4D81-8661-7FC146437F7C}" srcOrd="0" destOrd="0" presId="urn:microsoft.com/office/officeart/2008/layout/PictureStrips"/>
    <dgm:cxn modelId="{FE5D1A98-57C3-460E-81AF-78A9BB3B8617}" type="presParOf" srcId="{4F9C55E4-3045-406C-9ED8-AF7476B62705}" destId="{C7F7187C-2C1C-4A31-BAA2-860631C3EF7C}" srcOrd="1" destOrd="0" presId="urn:microsoft.com/office/officeart/2008/layout/PictureStrips"/>
    <dgm:cxn modelId="{CA2E2B43-AE7F-4100-A1D0-4B63A3F4C8A1}" type="presParOf" srcId="{DDC089BA-C349-4D45-8567-31CC9C0932F1}" destId="{1CFFA7F6-A451-4562-858A-E502A049315D}" srcOrd="1" destOrd="0" presId="urn:microsoft.com/office/officeart/2008/layout/PictureStrips"/>
    <dgm:cxn modelId="{208F2C72-8B39-4C4F-8711-3C238DF72CF5}" type="presParOf" srcId="{DDC089BA-C349-4D45-8567-31CC9C0932F1}" destId="{E52F7AC1-7311-4DA4-9A40-400CBE1F4FD6}" srcOrd="2" destOrd="0" presId="urn:microsoft.com/office/officeart/2008/layout/PictureStrips"/>
    <dgm:cxn modelId="{D73CAE20-30C9-427B-9F72-7F0003EF79C1}" type="presParOf" srcId="{E52F7AC1-7311-4DA4-9A40-400CBE1F4FD6}" destId="{3C749DB3-EE17-45F8-8B0A-AA186E2D32EC}" srcOrd="0" destOrd="0" presId="urn:microsoft.com/office/officeart/2008/layout/PictureStrips"/>
    <dgm:cxn modelId="{8683E513-5B8F-4B98-8C24-5EE5CFC5391F}" type="presParOf" srcId="{E52F7AC1-7311-4DA4-9A40-400CBE1F4FD6}" destId="{387D6E2F-5404-4401-BA9C-E78A0B495261}" srcOrd="1" destOrd="0" presId="urn:microsoft.com/office/officeart/2008/layout/PictureStrips"/>
    <dgm:cxn modelId="{4FAF5FDE-C9FD-4128-BACE-68D5AE01D030}" type="presParOf" srcId="{DDC089BA-C349-4D45-8567-31CC9C0932F1}" destId="{F335778E-A357-4651-8FEB-1DB5327745A5}" srcOrd="3" destOrd="0" presId="urn:microsoft.com/office/officeart/2008/layout/PictureStrips"/>
    <dgm:cxn modelId="{93F4CF61-7370-4B27-93D9-C1FF28299BC9}" type="presParOf" srcId="{DDC089BA-C349-4D45-8567-31CC9C0932F1}" destId="{10EFED2A-34F1-4365-857F-F4B1F17CD48E}" srcOrd="4" destOrd="0" presId="urn:microsoft.com/office/officeart/2008/layout/PictureStrips"/>
    <dgm:cxn modelId="{A3822290-FAE9-437B-9D63-0465AEA70B2D}" type="presParOf" srcId="{10EFED2A-34F1-4365-857F-F4B1F17CD48E}" destId="{BEABD7B2-402D-48E1-88EA-5D64527C1607}" srcOrd="0" destOrd="0" presId="urn:microsoft.com/office/officeart/2008/layout/PictureStrips"/>
    <dgm:cxn modelId="{A46A8BC5-5959-48F3-850A-AA3B1F7AFE69}" type="presParOf" srcId="{10EFED2A-34F1-4365-857F-F4B1F17CD48E}" destId="{5635FFA4-CE37-4D36-8F14-5C6FFCB1EBC6}" srcOrd="1" destOrd="0" presId="urn:microsoft.com/office/officeart/2008/layout/PictureStrips"/>
    <dgm:cxn modelId="{0385158A-11C0-4F9D-8323-B7D6D292A814}" type="presParOf" srcId="{DDC089BA-C349-4D45-8567-31CC9C0932F1}" destId="{520206CD-76B6-438A-A8CF-14C4F761EAB7}" srcOrd="5" destOrd="0" presId="urn:microsoft.com/office/officeart/2008/layout/PictureStrips"/>
    <dgm:cxn modelId="{BC02CFCB-C201-4518-840E-99A1F54FC7E1}" type="presParOf" srcId="{DDC089BA-C349-4D45-8567-31CC9C0932F1}" destId="{359A848A-60EF-4E9F-8809-9BFB1982199C}" srcOrd="6" destOrd="0" presId="urn:microsoft.com/office/officeart/2008/layout/PictureStrips"/>
    <dgm:cxn modelId="{0B01091F-CDFD-4D9D-B0AC-A486AC2C95C4}" type="presParOf" srcId="{359A848A-60EF-4E9F-8809-9BFB1982199C}" destId="{3B606FA6-262D-4108-9AED-351C0C70FCA1}" srcOrd="0" destOrd="0" presId="urn:microsoft.com/office/officeart/2008/layout/PictureStrips"/>
    <dgm:cxn modelId="{00CE2382-CD0A-49EC-BA68-7F221C615A7C}" type="presParOf" srcId="{359A848A-60EF-4E9F-8809-9BFB1982199C}" destId="{28919B52-6A64-4682-923E-6A2F0645CE7B}" srcOrd="1" destOrd="0" presId="urn:microsoft.com/office/officeart/2008/layout/PictureStrips"/>
    <dgm:cxn modelId="{A6903FA9-ACEB-4ECD-9D5C-4F04ACC03B78}" type="presParOf" srcId="{DDC089BA-C349-4D45-8567-31CC9C0932F1}" destId="{B7A57B84-DF38-4049-AA09-71AE56FB1330}" srcOrd="7" destOrd="0" presId="urn:microsoft.com/office/officeart/2008/layout/PictureStrips"/>
    <dgm:cxn modelId="{C9950A65-3EEC-443B-9936-819C98649E4B}" type="presParOf" srcId="{DDC089BA-C349-4D45-8567-31CC9C0932F1}" destId="{B91B671C-D40A-4675-8CB6-313FC7FA043A}" srcOrd="8" destOrd="0" presId="urn:microsoft.com/office/officeart/2008/layout/PictureStrips"/>
    <dgm:cxn modelId="{E3DEE978-C307-4623-9CA8-C8DAB8637CDB}" type="presParOf" srcId="{B91B671C-D40A-4675-8CB6-313FC7FA043A}" destId="{F4DF4C9C-92A6-40CE-9020-952F4DC8553A}" srcOrd="0" destOrd="0" presId="urn:microsoft.com/office/officeart/2008/layout/PictureStrips"/>
    <dgm:cxn modelId="{F54A8D08-470C-4DF4-9D4E-1FC0A9F6A19B}" type="presParOf" srcId="{B91B671C-D40A-4675-8CB6-313FC7FA043A}" destId="{CE028D69-B4BE-4487-A243-9C09873B7717}" srcOrd="1" destOrd="0" presId="urn:microsoft.com/office/officeart/2008/layout/PictureStrips"/>
    <dgm:cxn modelId="{A93F8C9D-0EAA-44A5-8BEA-E1E90EAE9468}" type="presParOf" srcId="{DDC089BA-C349-4D45-8567-31CC9C0932F1}" destId="{5AD20201-5908-4D25-98EA-C724A989860C}" srcOrd="9" destOrd="0" presId="urn:microsoft.com/office/officeart/2008/layout/PictureStrips"/>
    <dgm:cxn modelId="{BECB805B-EE1F-4ACB-92F7-AB9EE27847D2}" type="presParOf" srcId="{DDC089BA-C349-4D45-8567-31CC9C0932F1}" destId="{FCA7841D-8DE4-4FFF-9155-328CA6AC8320}" srcOrd="10" destOrd="0" presId="urn:microsoft.com/office/officeart/2008/layout/PictureStrips"/>
    <dgm:cxn modelId="{31FD9E45-D1B9-41FC-A948-0399DC4E2FF3}" type="presParOf" srcId="{FCA7841D-8DE4-4FFF-9155-328CA6AC8320}" destId="{D35D1092-9A11-4A6D-B357-FCE5A30D454C}" srcOrd="0" destOrd="0" presId="urn:microsoft.com/office/officeart/2008/layout/PictureStrips"/>
    <dgm:cxn modelId="{21CCCF66-59FD-4D54-8EEF-EAD25BEADB1E}" type="presParOf" srcId="{FCA7841D-8DE4-4FFF-9155-328CA6AC8320}" destId="{F7D73352-4D36-4C7D-80CE-FC926655FB7F}" srcOrd="1" destOrd="0" presId="urn:microsoft.com/office/officeart/2008/layout/PictureStrips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1E8CE-E98D-412A-8441-A13054CA76AD}">
      <dsp:nvSpPr>
        <dsp:cNvPr id="0" name=""/>
        <dsp:cNvSpPr/>
      </dsp:nvSpPr>
      <dsp:spPr>
        <a:xfrm>
          <a:off x="2652165" y="554622"/>
          <a:ext cx="3987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7409"/>
              </a:moveTo>
              <a:lnTo>
                <a:pt x="216462" y="47409"/>
              </a:lnTo>
              <a:lnTo>
                <a:pt x="216462" y="45720"/>
              </a:lnTo>
              <a:lnTo>
                <a:pt x="39872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40795" y="598041"/>
        <a:ext cx="21466" cy="4602"/>
      </dsp:txXfrm>
    </dsp:sp>
    <dsp:sp modelId="{26C0D3CA-E770-43BB-8E5B-111BE53A9E92}">
      <dsp:nvSpPr>
        <dsp:cNvPr id="0" name=""/>
        <dsp:cNvSpPr/>
      </dsp:nvSpPr>
      <dsp:spPr>
        <a:xfrm>
          <a:off x="652822" y="1689"/>
          <a:ext cx="2001142" cy="12006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.</a:t>
          </a:r>
          <a:r>
            <a:rPr lang="ru-RU" sz="1100" kern="1200" dirty="0" smtClean="0">
              <a:solidFill>
                <a:prstClr val="black"/>
              </a:solidFill>
              <a:latin typeface="Times New Roman"/>
              <a:ea typeface="Times New Roman"/>
            </a:rPr>
            <a:t> 1 Изучить историю возникновения и развития промысла </a:t>
          </a:r>
          <a:r>
            <a:rPr lang="ru-RU" sz="1100" kern="1200" dirty="0" err="1" smtClean="0">
              <a:solidFill>
                <a:prstClr val="black"/>
              </a:solidFill>
              <a:latin typeface="Times New Roman"/>
              <a:ea typeface="Times New Roman"/>
            </a:rPr>
            <a:t>лозоплетения</a:t>
          </a:r>
          <a:r>
            <a:rPr lang="ru-RU" sz="1100" kern="1200" dirty="0" smtClean="0">
              <a:solidFill>
                <a:prstClr val="black"/>
              </a:solidFill>
              <a:latin typeface="Times New Roman"/>
              <a:ea typeface="Times New Roman"/>
            </a:rPr>
            <a:t>.</a:t>
          </a:r>
          <a:endParaRPr lang="ru-RU" sz="1100" kern="1200" dirty="0"/>
        </a:p>
      </dsp:txBody>
      <dsp:txXfrm>
        <a:off x="652822" y="1689"/>
        <a:ext cx="2001142" cy="1200685"/>
      </dsp:txXfrm>
    </dsp:sp>
    <dsp:sp modelId="{E39E3936-AD60-461C-AB64-3BC8AC11808A}">
      <dsp:nvSpPr>
        <dsp:cNvPr id="0" name=""/>
        <dsp:cNvSpPr/>
      </dsp:nvSpPr>
      <dsp:spPr>
        <a:xfrm>
          <a:off x="5082633" y="554622"/>
          <a:ext cx="4560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6017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98477" y="598041"/>
        <a:ext cx="24330" cy="4602"/>
      </dsp:txXfrm>
    </dsp:sp>
    <dsp:sp modelId="{3BB141D4-AC0E-4F4F-B9B8-4096F2DDF800}">
      <dsp:nvSpPr>
        <dsp:cNvPr id="0" name=""/>
        <dsp:cNvSpPr/>
      </dsp:nvSpPr>
      <dsp:spPr>
        <a:xfrm>
          <a:off x="3083290" y="0"/>
          <a:ext cx="2001142" cy="12006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/>
              <a:ea typeface="Times New Roman"/>
            </a:rPr>
            <a:t>2. Изучить особенности плетения из лозы в Костромском крае. </a:t>
          </a:r>
          <a:endParaRPr lang="ru-RU" sz="1100" kern="1200" dirty="0"/>
        </a:p>
      </dsp:txBody>
      <dsp:txXfrm>
        <a:off x="3083290" y="0"/>
        <a:ext cx="2001142" cy="1200685"/>
      </dsp:txXfrm>
    </dsp:sp>
    <dsp:sp modelId="{2D117B59-1FEA-4DA3-918F-845EC1E1C41A}">
      <dsp:nvSpPr>
        <dsp:cNvPr id="0" name=""/>
        <dsp:cNvSpPr/>
      </dsp:nvSpPr>
      <dsp:spPr>
        <a:xfrm>
          <a:off x="1653394" y="1198885"/>
          <a:ext cx="4918229" cy="431352"/>
        </a:xfrm>
        <a:custGeom>
          <a:avLst/>
          <a:gdLst/>
          <a:ahLst/>
          <a:cxnLst/>
          <a:rect l="0" t="0" r="0" b="0"/>
          <a:pathLst>
            <a:path>
              <a:moveTo>
                <a:pt x="4918229" y="0"/>
              </a:moveTo>
              <a:lnTo>
                <a:pt x="4918229" y="232776"/>
              </a:lnTo>
              <a:lnTo>
                <a:pt x="0" y="232776"/>
              </a:lnTo>
              <a:lnTo>
                <a:pt x="0" y="431352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89011" y="1412260"/>
        <a:ext cx="246993" cy="4602"/>
      </dsp:txXfrm>
    </dsp:sp>
    <dsp:sp modelId="{B1765DAD-FC1E-4A5E-A8C1-B6EB10738524}">
      <dsp:nvSpPr>
        <dsp:cNvPr id="0" name=""/>
        <dsp:cNvSpPr/>
      </dsp:nvSpPr>
      <dsp:spPr>
        <a:xfrm>
          <a:off x="5571051" y="0"/>
          <a:ext cx="2001142" cy="12006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/>
              <a:ea typeface="Times New Roman"/>
            </a:rPr>
            <a:t>3. Встретиться с родственниками умельцев по </a:t>
          </a:r>
          <a:r>
            <a:rPr lang="ru-RU" sz="1100" kern="1200" dirty="0" err="1" smtClean="0">
              <a:latin typeface="Times New Roman"/>
              <a:ea typeface="Times New Roman"/>
            </a:rPr>
            <a:t>лозоплетению</a:t>
          </a:r>
          <a:r>
            <a:rPr lang="ru-RU" sz="1100" kern="1200" dirty="0" smtClean="0">
              <a:latin typeface="Times New Roman"/>
              <a:ea typeface="Times New Roman"/>
            </a:rPr>
            <a:t> в п. Зебляки – Смирнов В.М. и Климов П.С. Взять интервью. Записать советы мастеров .</a:t>
          </a:r>
          <a:endParaRPr lang="ru-RU" sz="1100" kern="1200" dirty="0"/>
        </a:p>
      </dsp:txBody>
      <dsp:txXfrm>
        <a:off x="5571051" y="0"/>
        <a:ext cx="2001142" cy="1200685"/>
      </dsp:txXfrm>
    </dsp:sp>
    <dsp:sp modelId="{4C75D700-BB17-41B1-99D3-BA4212E0ED9A}">
      <dsp:nvSpPr>
        <dsp:cNvPr id="0" name=""/>
        <dsp:cNvSpPr/>
      </dsp:nvSpPr>
      <dsp:spPr>
        <a:xfrm>
          <a:off x="2652165" y="2217260"/>
          <a:ext cx="4296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966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55490" y="2260679"/>
        <a:ext cx="23013" cy="4602"/>
      </dsp:txXfrm>
    </dsp:sp>
    <dsp:sp modelId="{62943D0C-9918-457A-B086-0CAC90B108AB}">
      <dsp:nvSpPr>
        <dsp:cNvPr id="0" name=""/>
        <dsp:cNvSpPr/>
      </dsp:nvSpPr>
      <dsp:spPr>
        <a:xfrm>
          <a:off x="652822" y="1662638"/>
          <a:ext cx="2001142" cy="12006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/>
              <a:ea typeface="Times New Roman"/>
            </a:rPr>
            <a:t>4.  Изучить виды плетения  , используемые мастерами нашего поселка.</a:t>
          </a:r>
          <a:endParaRPr lang="ru-RU" sz="1100" kern="1200" dirty="0"/>
        </a:p>
      </dsp:txBody>
      <dsp:txXfrm>
        <a:off x="652822" y="1662638"/>
        <a:ext cx="2001142" cy="1200685"/>
      </dsp:txXfrm>
    </dsp:sp>
    <dsp:sp modelId="{D9696C7A-75D0-40D1-9DA4-92880762BC48}">
      <dsp:nvSpPr>
        <dsp:cNvPr id="0" name=""/>
        <dsp:cNvSpPr/>
      </dsp:nvSpPr>
      <dsp:spPr>
        <a:xfrm>
          <a:off x="5113571" y="2217260"/>
          <a:ext cx="4296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966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16896" y="2260679"/>
        <a:ext cx="23013" cy="4602"/>
      </dsp:txXfrm>
    </dsp:sp>
    <dsp:sp modelId="{EFDD23EF-C4B6-4567-A6A2-EC9F261B7FC0}">
      <dsp:nvSpPr>
        <dsp:cNvPr id="0" name=""/>
        <dsp:cNvSpPr/>
      </dsp:nvSpPr>
      <dsp:spPr>
        <a:xfrm>
          <a:off x="3114228" y="1662638"/>
          <a:ext cx="2001142" cy="12006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/>
              <a:ea typeface="Times New Roman"/>
            </a:rPr>
            <a:t>5. Ознакомиться с некоторыми способами плетения (из опыта мастеров) , применяемые в изготовлении изделий из лозы. </a:t>
          </a:r>
          <a:endParaRPr lang="ru-RU" sz="1100" kern="1200" dirty="0"/>
        </a:p>
      </dsp:txBody>
      <dsp:txXfrm>
        <a:off x="3114228" y="1662638"/>
        <a:ext cx="2001142" cy="1200685"/>
      </dsp:txXfrm>
    </dsp:sp>
    <dsp:sp modelId="{060508A5-6705-43C5-A616-910184E989BE}">
      <dsp:nvSpPr>
        <dsp:cNvPr id="0" name=""/>
        <dsp:cNvSpPr/>
      </dsp:nvSpPr>
      <dsp:spPr>
        <a:xfrm>
          <a:off x="1653394" y="2861523"/>
          <a:ext cx="4922811" cy="429662"/>
        </a:xfrm>
        <a:custGeom>
          <a:avLst/>
          <a:gdLst/>
          <a:ahLst/>
          <a:cxnLst/>
          <a:rect l="0" t="0" r="0" b="0"/>
          <a:pathLst>
            <a:path>
              <a:moveTo>
                <a:pt x="4922811" y="0"/>
              </a:moveTo>
              <a:lnTo>
                <a:pt x="4922811" y="231931"/>
              </a:lnTo>
              <a:lnTo>
                <a:pt x="0" y="231931"/>
              </a:lnTo>
              <a:lnTo>
                <a:pt x="0" y="429662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91192" y="3074054"/>
        <a:ext cx="247214" cy="4602"/>
      </dsp:txXfrm>
    </dsp:sp>
    <dsp:sp modelId="{D584540C-120F-447B-858F-9F2A66478901}">
      <dsp:nvSpPr>
        <dsp:cNvPr id="0" name=""/>
        <dsp:cNvSpPr/>
      </dsp:nvSpPr>
      <dsp:spPr>
        <a:xfrm>
          <a:off x="5575634" y="1662638"/>
          <a:ext cx="2001142" cy="12006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6.Реализация </a:t>
          </a:r>
          <a:r>
            <a:rPr lang="ru-RU" sz="1100" kern="1200" dirty="0" smtClean="0"/>
            <a:t>теоретических знаний на практике.</a:t>
          </a:r>
          <a:endParaRPr lang="ru-RU" sz="1100" kern="1200" dirty="0"/>
        </a:p>
      </dsp:txBody>
      <dsp:txXfrm>
        <a:off x="5575634" y="1662638"/>
        <a:ext cx="2001142" cy="1200685"/>
      </dsp:txXfrm>
    </dsp:sp>
    <dsp:sp modelId="{22D595E5-03B0-4D02-AFA7-F195C69D0FAD}">
      <dsp:nvSpPr>
        <dsp:cNvPr id="0" name=""/>
        <dsp:cNvSpPr/>
      </dsp:nvSpPr>
      <dsp:spPr>
        <a:xfrm>
          <a:off x="652822" y="3323586"/>
          <a:ext cx="2001142" cy="12006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/>
              <a:ea typeface="Times New Roman"/>
            </a:rPr>
            <a:t>7. </a:t>
          </a:r>
          <a:r>
            <a:rPr lang="ru-RU" sz="1100" kern="1200" dirty="0" smtClean="0">
              <a:latin typeface="Times New Roman"/>
              <a:ea typeface="Times New Roman"/>
            </a:rPr>
            <a:t>Сделать вывод  и обобщения по исследовательской работе.</a:t>
          </a:r>
          <a:r>
            <a:rPr lang="ru-RU" sz="1100" b="1" i="1" kern="1200" dirty="0" smtClean="0">
              <a:solidFill>
                <a:prstClr val="black"/>
              </a:solidFill>
              <a:latin typeface="Calibri"/>
              <a:ea typeface="Calibri"/>
              <a:cs typeface="Times New Roman"/>
            </a:rPr>
            <a:t> </a:t>
          </a:r>
          <a:r>
            <a:rPr lang="ru-RU" sz="1100" b="0" i="1" kern="1200" dirty="0" smtClean="0">
              <a:solidFill>
                <a:prstClr val="black"/>
              </a:solidFill>
              <a:latin typeface="Calibri"/>
              <a:ea typeface="Calibri"/>
              <a:cs typeface="Times New Roman"/>
            </a:rPr>
            <a:t>Провести анализ полученных результатов.</a:t>
          </a:r>
          <a:r>
            <a:rPr lang="ru-RU" sz="1100" b="1" i="1" kern="1200" dirty="0" smtClean="0">
              <a:latin typeface="Calibri"/>
              <a:ea typeface="Calibri"/>
              <a:cs typeface="Times New Roman"/>
            </a:rPr>
            <a:t> </a:t>
          </a:r>
          <a:endParaRPr lang="ru-RU" sz="1100" kern="1200" dirty="0"/>
        </a:p>
      </dsp:txBody>
      <dsp:txXfrm>
        <a:off x="652822" y="3323586"/>
        <a:ext cx="2001142" cy="12006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D128F-8FFC-4883-A629-7FA2E3F56114}">
      <dsp:nvSpPr>
        <dsp:cNvPr id="0" name=""/>
        <dsp:cNvSpPr/>
      </dsp:nvSpPr>
      <dsp:spPr>
        <a:xfrm>
          <a:off x="27255" y="102058"/>
          <a:ext cx="55254" cy="24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255" y="102058"/>
        <a:ext cx="55254" cy="24990"/>
      </dsp:txXfrm>
    </dsp:sp>
    <dsp:sp modelId="{065E21B6-2DB3-4C47-AF3A-363B2CFA547B}">
      <dsp:nvSpPr>
        <dsp:cNvPr id="0" name=""/>
        <dsp:cNvSpPr/>
      </dsp:nvSpPr>
      <dsp:spPr>
        <a:xfrm>
          <a:off x="40" y="102058"/>
          <a:ext cx="24740" cy="24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03922B-FA55-40ED-903B-E624ED2E72B9}">
      <dsp:nvSpPr>
        <dsp:cNvPr id="0" name=""/>
        <dsp:cNvSpPr/>
      </dsp:nvSpPr>
      <dsp:spPr>
        <a:xfrm>
          <a:off x="40" y="131173"/>
          <a:ext cx="55254" cy="24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" y="131173"/>
        <a:ext cx="55254" cy="24990"/>
      </dsp:txXfrm>
    </dsp:sp>
    <dsp:sp modelId="{082C00FB-BD79-4912-9A9E-11ADA6B3DD01}">
      <dsp:nvSpPr>
        <dsp:cNvPr id="0" name=""/>
        <dsp:cNvSpPr/>
      </dsp:nvSpPr>
      <dsp:spPr>
        <a:xfrm>
          <a:off x="57768" y="131173"/>
          <a:ext cx="24740" cy="24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5B53F5-0965-475C-BE82-19BBDCC395D9}">
      <dsp:nvSpPr>
        <dsp:cNvPr id="0" name=""/>
        <dsp:cNvSpPr/>
      </dsp:nvSpPr>
      <dsp:spPr>
        <a:xfrm>
          <a:off x="27255" y="160287"/>
          <a:ext cx="55254" cy="24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255" y="160287"/>
        <a:ext cx="55254" cy="24990"/>
      </dsp:txXfrm>
    </dsp:sp>
    <dsp:sp modelId="{9D6F537A-688E-432B-802E-564BCA533EA1}">
      <dsp:nvSpPr>
        <dsp:cNvPr id="0" name=""/>
        <dsp:cNvSpPr/>
      </dsp:nvSpPr>
      <dsp:spPr>
        <a:xfrm>
          <a:off x="40" y="160287"/>
          <a:ext cx="24740" cy="24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5FA545-6B31-49A1-8955-5161AE8202B8}">
      <dsp:nvSpPr>
        <dsp:cNvPr id="0" name=""/>
        <dsp:cNvSpPr/>
      </dsp:nvSpPr>
      <dsp:spPr>
        <a:xfrm>
          <a:off x="2576041" y="1585"/>
          <a:ext cx="1974353" cy="892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Наглядно-аналитический метод</a:t>
          </a:r>
          <a:endParaRPr lang="ru-RU" sz="1400" kern="1200" dirty="0"/>
        </a:p>
      </dsp:txBody>
      <dsp:txXfrm>
        <a:off x="2576041" y="1585"/>
        <a:ext cx="1974353" cy="892968"/>
      </dsp:txXfrm>
    </dsp:sp>
    <dsp:sp modelId="{DD402B67-E203-417A-A51C-0D14C923FDEC}">
      <dsp:nvSpPr>
        <dsp:cNvPr id="0" name=""/>
        <dsp:cNvSpPr/>
      </dsp:nvSpPr>
      <dsp:spPr>
        <a:xfrm rot="16200000">
          <a:off x="1526554" y="32937"/>
          <a:ext cx="1000024" cy="83026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A8F642-8AF9-4CB4-BC73-E084906DE17E}">
      <dsp:nvSpPr>
        <dsp:cNvPr id="0" name=""/>
        <dsp:cNvSpPr/>
      </dsp:nvSpPr>
      <dsp:spPr>
        <a:xfrm>
          <a:off x="1638914" y="1071969"/>
          <a:ext cx="2060337" cy="892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Исследовательская работа</a:t>
          </a:r>
          <a:endParaRPr lang="ru-RU" sz="1400" kern="1200" dirty="0"/>
        </a:p>
      </dsp:txBody>
      <dsp:txXfrm>
        <a:off x="1638914" y="1071969"/>
        <a:ext cx="2060337" cy="892968"/>
      </dsp:txXfrm>
    </dsp:sp>
    <dsp:sp modelId="{FB08FCA6-93C7-4376-9D33-77210A3A311B}">
      <dsp:nvSpPr>
        <dsp:cNvPr id="0" name=""/>
        <dsp:cNvSpPr/>
      </dsp:nvSpPr>
      <dsp:spPr>
        <a:xfrm>
          <a:off x="3886727" y="1071969"/>
          <a:ext cx="641573" cy="93990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70470-035A-4B38-8AA2-5CF02B699119}">
      <dsp:nvSpPr>
        <dsp:cNvPr id="0" name=""/>
        <dsp:cNvSpPr/>
      </dsp:nvSpPr>
      <dsp:spPr>
        <a:xfrm>
          <a:off x="2514892" y="2129137"/>
          <a:ext cx="1974353" cy="892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Диагностический метод</a:t>
          </a:r>
          <a:endParaRPr lang="ru-RU" sz="1400" kern="1200" dirty="0"/>
        </a:p>
      </dsp:txBody>
      <dsp:txXfrm>
        <a:off x="2514892" y="2129137"/>
        <a:ext cx="1974353" cy="892968"/>
      </dsp:txXfrm>
    </dsp:sp>
    <dsp:sp modelId="{38F04F3F-3070-4D83-B074-BCF4A43A8409}">
      <dsp:nvSpPr>
        <dsp:cNvPr id="0" name=""/>
        <dsp:cNvSpPr/>
      </dsp:nvSpPr>
      <dsp:spPr>
        <a:xfrm>
          <a:off x="1584175" y="2160239"/>
          <a:ext cx="755429" cy="892968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D94C78-B029-4282-A66F-D202AFB4C5DE}">
      <dsp:nvSpPr>
        <dsp:cNvPr id="0" name=""/>
        <dsp:cNvSpPr/>
      </dsp:nvSpPr>
      <dsp:spPr>
        <a:xfrm>
          <a:off x="1578298" y="3171031"/>
          <a:ext cx="2060337" cy="892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Практическая работа </a:t>
          </a:r>
          <a:endParaRPr lang="ru-RU" sz="1400" kern="1200" dirty="0"/>
        </a:p>
      </dsp:txBody>
      <dsp:txXfrm>
        <a:off x="1578298" y="3171031"/>
        <a:ext cx="2060337" cy="892968"/>
      </dsp:txXfrm>
    </dsp:sp>
    <dsp:sp modelId="{1E14061D-5A38-4661-8E24-60A187DC7662}">
      <dsp:nvSpPr>
        <dsp:cNvPr id="0" name=""/>
        <dsp:cNvSpPr/>
      </dsp:nvSpPr>
      <dsp:spPr>
        <a:xfrm>
          <a:off x="3658855" y="3169445"/>
          <a:ext cx="884039" cy="892968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049BE-0C53-4D81-8661-7FC146437F7C}">
      <dsp:nvSpPr>
        <dsp:cNvPr id="0" name=""/>
        <dsp:cNvSpPr/>
      </dsp:nvSpPr>
      <dsp:spPr>
        <a:xfrm>
          <a:off x="834692" y="597359"/>
          <a:ext cx="3030630" cy="90746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2055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компьютер</a:t>
          </a:r>
          <a:endParaRPr lang="ru-RU" sz="1800" kern="1200" dirty="0"/>
        </a:p>
      </dsp:txBody>
      <dsp:txXfrm>
        <a:off x="834692" y="597359"/>
        <a:ext cx="3030630" cy="907469"/>
      </dsp:txXfrm>
    </dsp:sp>
    <dsp:sp modelId="{C7F7187C-2C1C-4A31-BAA2-860631C3EF7C}">
      <dsp:nvSpPr>
        <dsp:cNvPr id="0" name=""/>
        <dsp:cNvSpPr/>
      </dsp:nvSpPr>
      <dsp:spPr>
        <a:xfrm>
          <a:off x="0" y="417240"/>
          <a:ext cx="1041073" cy="99074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749DB3-EE17-45F8-8B0A-AA186E2D32EC}">
      <dsp:nvSpPr>
        <dsp:cNvPr id="0" name=""/>
        <dsp:cNvSpPr/>
      </dsp:nvSpPr>
      <dsp:spPr>
        <a:xfrm>
          <a:off x="4484815" y="404233"/>
          <a:ext cx="3696330" cy="10982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2055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Принтер ,сканер ,копир</a:t>
          </a:r>
          <a:endParaRPr lang="ru-RU" sz="1600" kern="1200" dirty="0"/>
        </a:p>
      </dsp:txBody>
      <dsp:txXfrm>
        <a:off x="4484815" y="404233"/>
        <a:ext cx="3696330" cy="1098299"/>
      </dsp:txXfrm>
    </dsp:sp>
    <dsp:sp modelId="{387D6E2F-5404-4401-BA9C-E78A0B495261}">
      <dsp:nvSpPr>
        <dsp:cNvPr id="0" name=""/>
        <dsp:cNvSpPr/>
      </dsp:nvSpPr>
      <dsp:spPr>
        <a:xfrm>
          <a:off x="4168739" y="476182"/>
          <a:ext cx="901237" cy="763663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BD7B2-402D-48E1-88EA-5D64527C1607}">
      <dsp:nvSpPr>
        <dsp:cNvPr id="0" name=""/>
        <dsp:cNvSpPr/>
      </dsp:nvSpPr>
      <dsp:spPr>
        <a:xfrm>
          <a:off x="953860" y="1749579"/>
          <a:ext cx="3103841" cy="93961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2055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Цифровой фотоаппарат</a:t>
          </a:r>
          <a:endParaRPr lang="ru-RU" sz="1600" kern="1200" dirty="0"/>
        </a:p>
      </dsp:txBody>
      <dsp:txXfrm>
        <a:off x="953860" y="1749579"/>
        <a:ext cx="3103841" cy="939617"/>
      </dsp:txXfrm>
    </dsp:sp>
    <dsp:sp modelId="{5635FFA4-CE37-4D36-8F14-5C6FFCB1EBC6}">
      <dsp:nvSpPr>
        <dsp:cNvPr id="0" name=""/>
        <dsp:cNvSpPr/>
      </dsp:nvSpPr>
      <dsp:spPr>
        <a:xfrm>
          <a:off x="183517" y="1652174"/>
          <a:ext cx="1082494" cy="826863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606FA6-262D-4108-9AED-351C0C70FCA1}">
      <dsp:nvSpPr>
        <dsp:cNvPr id="0" name=""/>
        <dsp:cNvSpPr/>
      </dsp:nvSpPr>
      <dsp:spPr>
        <a:xfrm>
          <a:off x="5135713" y="1655523"/>
          <a:ext cx="2852319" cy="89513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2055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видеокамера</a:t>
          </a:r>
          <a:endParaRPr lang="ru-RU" sz="1600" kern="1200" dirty="0"/>
        </a:p>
      </dsp:txBody>
      <dsp:txXfrm>
        <a:off x="5135713" y="1655523"/>
        <a:ext cx="2852319" cy="895134"/>
      </dsp:txXfrm>
    </dsp:sp>
    <dsp:sp modelId="{28919B52-6A64-4682-923E-6A2F0645CE7B}">
      <dsp:nvSpPr>
        <dsp:cNvPr id="0" name=""/>
        <dsp:cNvSpPr/>
      </dsp:nvSpPr>
      <dsp:spPr>
        <a:xfrm>
          <a:off x="4653327" y="1655710"/>
          <a:ext cx="1090362" cy="854224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F4C9C-92A6-40CE-9020-952F4DC8553A}">
      <dsp:nvSpPr>
        <dsp:cNvPr id="0" name=""/>
        <dsp:cNvSpPr/>
      </dsp:nvSpPr>
      <dsp:spPr>
        <a:xfrm>
          <a:off x="378603" y="3020481"/>
          <a:ext cx="2924459" cy="84774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2055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Доступ в интернет</a:t>
          </a:r>
          <a:endParaRPr lang="ru-RU" sz="1600" kern="1200" dirty="0"/>
        </a:p>
      </dsp:txBody>
      <dsp:txXfrm>
        <a:off x="378603" y="3020481"/>
        <a:ext cx="2924459" cy="847742"/>
      </dsp:txXfrm>
    </dsp:sp>
    <dsp:sp modelId="{CE028D69-B4BE-4487-A243-9C09873B7717}">
      <dsp:nvSpPr>
        <dsp:cNvPr id="0" name=""/>
        <dsp:cNvSpPr/>
      </dsp:nvSpPr>
      <dsp:spPr>
        <a:xfrm>
          <a:off x="4052" y="2950694"/>
          <a:ext cx="901237" cy="963049"/>
        </a:xfrm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5D1092-9A11-4A6D-B357-FCE5A30D454C}">
      <dsp:nvSpPr>
        <dsp:cNvPr id="0" name=""/>
        <dsp:cNvSpPr/>
      </dsp:nvSpPr>
      <dsp:spPr>
        <a:xfrm>
          <a:off x="4040261" y="2666285"/>
          <a:ext cx="4119943" cy="128748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2055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DVD- </a:t>
          </a:r>
          <a:r>
            <a:rPr lang="ru-RU" sz="1600" kern="1200" dirty="0" smtClean="0"/>
            <a:t>проигрыватель</a:t>
          </a:r>
          <a:endParaRPr lang="ru-RU" sz="1600" kern="1200" dirty="0"/>
        </a:p>
      </dsp:txBody>
      <dsp:txXfrm>
        <a:off x="4040261" y="2666285"/>
        <a:ext cx="4119943" cy="1287482"/>
      </dsp:txXfrm>
    </dsp:sp>
    <dsp:sp modelId="{F7D73352-4D36-4C7D-80CE-FC926655FB7F}">
      <dsp:nvSpPr>
        <dsp:cNvPr id="0" name=""/>
        <dsp:cNvSpPr/>
      </dsp:nvSpPr>
      <dsp:spPr>
        <a:xfrm>
          <a:off x="3933939" y="2869018"/>
          <a:ext cx="901237" cy="914963"/>
        </a:xfrm>
        <a:prstGeom prst="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97285"/>
          </a:xfrm>
          <a:prstGeom prst="rect">
            <a:avLst/>
          </a:prstGeom>
        </p:spPr>
        <p:txBody>
          <a:bodyPr vert="horz" lIns="91407" tIns="45705" rIns="91407" bIns="457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6" y="2"/>
            <a:ext cx="2971800" cy="497285"/>
          </a:xfrm>
          <a:prstGeom prst="rect">
            <a:avLst/>
          </a:prstGeom>
        </p:spPr>
        <p:txBody>
          <a:bodyPr vert="horz" lIns="91407" tIns="45705" rIns="91407" bIns="45705" rtlCol="0"/>
          <a:lstStyle>
            <a:lvl1pPr algn="r">
              <a:defRPr sz="1200"/>
            </a:lvl1pPr>
          </a:lstStyle>
          <a:p>
            <a:fld id="{1CC7C140-DFAF-473A-9CD6-928B40560A82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7" tIns="45705" rIns="91407" bIns="4570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205"/>
            <a:ext cx="5486400" cy="4475559"/>
          </a:xfrm>
          <a:prstGeom prst="rect">
            <a:avLst/>
          </a:prstGeom>
        </p:spPr>
        <p:txBody>
          <a:bodyPr vert="horz" lIns="91407" tIns="45705" rIns="91407" bIns="4570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80"/>
            <a:ext cx="2971800" cy="497285"/>
          </a:xfrm>
          <a:prstGeom prst="rect">
            <a:avLst/>
          </a:prstGeom>
        </p:spPr>
        <p:txBody>
          <a:bodyPr vert="horz" lIns="91407" tIns="45705" rIns="91407" bIns="457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6" y="9446680"/>
            <a:ext cx="2971800" cy="497285"/>
          </a:xfrm>
          <a:prstGeom prst="rect">
            <a:avLst/>
          </a:prstGeom>
        </p:spPr>
        <p:txBody>
          <a:bodyPr vert="horz" lIns="91407" tIns="45705" rIns="91407" bIns="45705" rtlCol="0" anchor="b"/>
          <a:lstStyle>
            <a:lvl1pPr algn="r">
              <a:defRPr sz="1200"/>
            </a:lvl1pPr>
          </a:lstStyle>
          <a:p>
            <a:fld id="{9350875F-6F51-490C-A7F1-0669ABFA63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3559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0875F-6F51-490C-A7F1-0669ABFA63C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0875F-6F51-490C-A7F1-0669ABFA63C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7E3B-C9F7-4AB1-9B12-753A044070F8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2DAA-00D5-45D7-9E8E-7F5D6AE7D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7E3B-C9F7-4AB1-9B12-753A044070F8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2DAA-00D5-45D7-9E8E-7F5D6AE7D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7E3B-C9F7-4AB1-9B12-753A044070F8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2DAA-00D5-45D7-9E8E-7F5D6AE7D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7E3B-C9F7-4AB1-9B12-753A044070F8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2DAA-00D5-45D7-9E8E-7F5D6AE7D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7E3B-C9F7-4AB1-9B12-753A044070F8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2DAA-00D5-45D7-9E8E-7F5D6AE7D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7E3B-C9F7-4AB1-9B12-753A044070F8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2DAA-00D5-45D7-9E8E-7F5D6AE7D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7E3B-C9F7-4AB1-9B12-753A044070F8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2DAA-00D5-45D7-9E8E-7F5D6AE7D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7E3B-C9F7-4AB1-9B12-753A044070F8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2DAA-00D5-45D7-9E8E-7F5D6AE7D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7E3B-C9F7-4AB1-9B12-753A044070F8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2DAA-00D5-45D7-9E8E-7F5D6AE7D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7E3B-C9F7-4AB1-9B12-753A044070F8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2DAA-00D5-45D7-9E8E-7F5D6AE7D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7E3B-C9F7-4AB1-9B12-753A044070F8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2DAA-00D5-45D7-9E8E-7F5D6AE7D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E7E3B-C9F7-4AB1-9B12-753A044070F8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62DAA-00D5-45D7-9E8E-7F5D6AE7D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h14.nadvoitsy.ru/33-deyatelnost/remjosla/41-lozopletenie-pennonen-irina-vyajnovna.html" TargetMode="External"/><Relationship Id="rId2" Type="http://schemas.openxmlformats.org/officeDocument/2006/relationships/hyperlink" Target="http://ru.wikipedia.org/wiki/%D0%9B%D0%BE%D0%B7%D0%BE%D0%BF%D0%BB%D0%B5%D1%82%D0%B5%D0%BD%D0%B8%D0%B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etopisi.ru/index.php/%D0%A3%D1%87%D0%B5%D0%B1%D0%BD%D1%8B%D0%B9_%D0%BF%D1%80%D0%BE%D0%B5%D0%BA%D1%82:_%D0%A1%D1%82%D0%B0%D1%80%D0%B8%D0%BD%D0%BD%D1%8B%D0%B9_%D0%BD%D0%B0%D1%80%D0%BE%D0%B4%D0%BD%D1%8B%D0%B9_%D0%BF%D1%80%D0%BE%D0%BC%D1%8B%D1%81%D0%B5" TargetMode="External"/><Relationship Id="rId4" Type="http://schemas.openxmlformats.org/officeDocument/2006/relationships/hyperlink" Target="http://sh14.nadvoitsy.ru/deyatelnost/33-remjosla/41-lozopletenie-pennonen-irina-vyajnovna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Мои сканированные изображения1\сканирование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00108"/>
            <a:ext cx="2839212" cy="29032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40" y="2214554"/>
            <a:ext cx="5572164" cy="3429024"/>
          </a:xfrm>
        </p:spPr>
        <p:txBody>
          <a:bodyPr>
            <a:normAutofit/>
            <a:scene3d>
              <a:camera prst="orthographicFront"/>
              <a:lightRig rig="soft" dir="t"/>
            </a:scene3d>
            <a:sp3d extrusionH="57150" prstMaterial="softEdge">
              <a:bevelT w="25400" h="25400" prst="angle"/>
            </a:sp3d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Методическая разработка по подготовке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обучающихся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 исследовательской работе на тему 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«Возрождение традиционного промысла (плетения из лозы ) в поселке Зебляки .»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10" y="5214950"/>
            <a:ext cx="7772400" cy="1199704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Составитель : педагог дополнительного образования детей ,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Дылян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Ирина Сергеевна</a:t>
            </a:r>
          </a:p>
          <a:p>
            <a:r>
              <a:rPr lang="ru-RU" sz="1600" dirty="0" smtClean="0"/>
              <a:t>    </a:t>
            </a: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357554" y="571480"/>
            <a:ext cx="564357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образовательное учреждение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дополнительного образования детей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Дом детского творчества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Шарьинского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муниципального района</a:t>
            </a:r>
            <a:endParaRPr kumimoji="0" lang="ru-RU" sz="12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Диагностический    метод :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Анкетирование, </a:t>
            </a:r>
          </a:p>
          <a:p>
            <a:pPr lvl="0">
              <a:buClr>
                <a:srgbClr val="2DA2BF"/>
              </a:buClr>
            </a:pP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Беседы (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провести опрос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учащихся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</a:p>
          <a:p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Выявление умений, знаний и навыков изготовления художественных изделий народного прикладного творчества.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4365104"/>
            <a:ext cx="3474059" cy="1814636"/>
          </a:xfrm>
          <a:prstGeom prst="rect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работа 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alibri" pitchFamily="34" charset="0"/>
              </a:rPr>
              <a:t>Изучение изделий мастеров , педагога и учащихся;</a:t>
            </a:r>
          </a:p>
          <a:p>
            <a:r>
              <a:rPr lang="ru-RU" sz="2400" dirty="0" smtClean="0">
                <a:latin typeface="Calibri" pitchFamily="34" charset="0"/>
              </a:rPr>
              <a:t>Изучение инструментов и техники безопасности при работе с ними;</a:t>
            </a:r>
          </a:p>
          <a:p>
            <a:r>
              <a:rPr lang="ru-RU" sz="2400" dirty="0" smtClean="0">
                <a:latin typeface="Calibri" pitchFamily="34" charset="0"/>
              </a:rPr>
              <a:t>Изучение и изготовление основных видов плетения; </a:t>
            </a:r>
            <a:endParaRPr lang="ru-RU" sz="2400" dirty="0">
              <a:latin typeface="Calibri" pitchFamily="34" charset="0"/>
            </a:endParaRPr>
          </a:p>
          <a:p>
            <a:pPr lvl="0">
              <a:buClr>
                <a:srgbClr val="2DA2BF"/>
              </a:buClr>
            </a:pPr>
            <a:r>
              <a:rPr lang="ru-RU" sz="2400" i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ru-RU" sz="2400" dirty="0" smtClean="0">
                <a:latin typeface="Calibri" pitchFamily="34" charset="0"/>
                <a:ea typeface="Calibri"/>
                <a:cs typeface="Times New Roman"/>
              </a:rPr>
              <a:t>Изучение и изготовление </a:t>
            </a:r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</a:rPr>
              <a:t>простейших </a:t>
            </a:r>
            <a:r>
              <a:rPr lang="ru-RU" sz="2400" dirty="0">
                <a:solidFill>
                  <a:prstClr val="black"/>
                </a:solidFill>
                <a:latin typeface="Calibri" pitchFamily="34" charset="0"/>
              </a:rPr>
              <a:t>изделий из </a:t>
            </a:r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</a:rPr>
              <a:t>лозы</a:t>
            </a:r>
            <a:r>
              <a:rPr lang="ru-RU" sz="2400" dirty="0" smtClean="0">
                <a:latin typeface="Calibri" pitchFamily="34" charset="0"/>
                <a:ea typeface="Calibri"/>
                <a:cs typeface="Times New Roman"/>
              </a:rPr>
              <a:t> в данной технике.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3074" name="Picture 2" descr="G:\для ДДТ\ФОТО ЛОЗА\сканирование0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05064"/>
            <a:ext cx="3120848" cy="20646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для ДДТ\ФОТО ЛОЗА\SPM_A07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27167">
            <a:off x="574764" y="4227566"/>
            <a:ext cx="1788037" cy="2018773"/>
          </a:xfrm>
          <a:prstGeom prst="rect">
            <a:avLst/>
          </a:prstGeom>
          <a:noFill/>
        </p:spPr>
      </p:pic>
      <p:pic>
        <p:nvPicPr>
          <p:cNvPr id="1028" name="Picture 4" descr="F:\лоза видео урок\IMG_05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61341">
            <a:off x="6286710" y="4431057"/>
            <a:ext cx="2520280" cy="19511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9080606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>
                <a:solidFill>
                  <a:srgbClr val="464646"/>
                </a:solidFill>
              </a:rPr>
              <a:t>Программно –техническое обеспечение , необходимое для проведения учебного  процесса</a:t>
            </a:r>
            <a:endParaRPr lang="ru-RU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5755444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87704766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предлагаемой литературы 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2800" dirty="0" smtClean="0">
                <a:latin typeface="Times New Roman"/>
                <a:ea typeface="Palatino Linotype"/>
              </a:rPr>
              <a:t>1.В </a:t>
            </a:r>
            <a:r>
              <a:rPr lang="ru-RU" sz="2800" dirty="0">
                <a:latin typeface="Times New Roman"/>
                <a:ea typeface="Palatino Linotype"/>
              </a:rPr>
              <a:t>. Козлов « Плетение из ивового прута»- М.: Культура и традиции , 1999г.</a:t>
            </a:r>
            <a:endParaRPr lang="ru-RU" sz="2000" dirty="0">
              <a:latin typeface="Times New Roman"/>
              <a:ea typeface="Times New Roman"/>
            </a:endParaRPr>
          </a:p>
          <a:p>
            <a:r>
              <a:rPr lang="ru-RU" sz="2800" dirty="0">
                <a:latin typeface="Times New Roman"/>
                <a:ea typeface="Palatino Linotype"/>
              </a:rPr>
              <a:t>2.Работы с ивой , лозой , берестой , - М. Вече , 2002 г.</a:t>
            </a:r>
            <a:endParaRPr lang="ru-RU" sz="2000" dirty="0">
              <a:latin typeface="Times New Roman"/>
              <a:ea typeface="Times New Roman"/>
            </a:endParaRPr>
          </a:p>
          <a:p>
            <a:r>
              <a:rPr lang="ru-RU" sz="2800" dirty="0">
                <a:latin typeface="Times New Roman"/>
                <a:ea typeface="Palatino Linotype"/>
              </a:rPr>
              <a:t>3.В.М.Дубровский </a:t>
            </a:r>
            <a:r>
              <a:rPr lang="ru-RU" sz="2800" dirty="0" smtClean="0">
                <a:latin typeface="Times New Roman"/>
                <a:ea typeface="Palatino Linotype"/>
              </a:rPr>
              <a:t> </a:t>
            </a:r>
            <a:r>
              <a:rPr lang="ru-RU" sz="2800" dirty="0" err="1" smtClean="0">
                <a:latin typeface="Times New Roman"/>
                <a:ea typeface="Palatino Linotype"/>
              </a:rPr>
              <a:t>ВВ.Логинов</a:t>
            </a:r>
            <a:r>
              <a:rPr lang="ru-RU" sz="2800" dirty="0" smtClean="0">
                <a:latin typeface="Times New Roman"/>
                <a:ea typeface="Palatino Linotype"/>
              </a:rPr>
              <a:t> </a:t>
            </a:r>
            <a:r>
              <a:rPr lang="ru-RU" sz="2800" dirty="0">
                <a:latin typeface="Times New Roman"/>
                <a:ea typeface="Palatino Linotype"/>
              </a:rPr>
              <a:t>«Плетение из ивового прута»- Москва , Лесная промышленность , 1990 г.(Книга мастера Смирнова В.М</a:t>
            </a:r>
            <a:r>
              <a:rPr lang="ru-RU" sz="2800" dirty="0" smtClean="0">
                <a:latin typeface="Times New Roman"/>
                <a:ea typeface="Palatino Linotype"/>
              </a:rPr>
              <a:t>.)</a:t>
            </a:r>
          </a:p>
          <a:p>
            <a:r>
              <a:rPr lang="ru-RU" sz="2800" dirty="0" smtClean="0">
                <a:latin typeface="Times New Roman"/>
                <a:ea typeface="Times New Roman"/>
              </a:rPr>
              <a:t>Интернет- ресурсы:</a:t>
            </a:r>
            <a:r>
              <a:rPr lang="ru-RU" sz="2800" b="1" i="1" dirty="0">
                <a:latin typeface="Calibri"/>
                <a:ea typeface="Calibri"/>
                <a:cs typeface="Times New Roman"/>
              </a:rPr>
              <a:t>  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вhttp</a:t>
            </a:r>
            <a:r>
              <a:rPr lang="ru-RU" sz="28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://ru.wikipedia.org/wiki/%</a:t>
            </a:r>
            <a:r>
              <a:rPr lang="ru-RU" sz="2800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D0%9B%D0%BE%D0%B7%D0%BE%D0%BF%D0%BB%D0%B5%D1%82%D0%B5%D0%BD%D0%B8%D0%B5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  </a:t>
            </a:r>
            <a:r>
              <a:rPr lang="ru-RU" sz="1800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ru-RU" sz="2800" b="1" u="sng" dirty="0" err="1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Лозоплетение</a:t>
            </a:r>
            <a:r>
              <a:rPr lang="ru-RU" sz="2800" b="1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 — </a:t>
            </a:r>
            <a:r>
              <a:rPr lang="ru-RU" sz="2800" b="1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Википедия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http://</a:t>
            </a:r>
            <a:r>
              <a:rPr lang="ru-RU" sz="2800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sh14.nadvoitsy.ru/33-deyatelnost/remjosla/41-lozopletenie-pennonen-irina-vyajnovna.html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800" u="sng" dirty="0" err="1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4"/>
              </a:rPr>
              <a:t>Лозоплетение</a:t>
            </a:r>
            <a:r>
              <a:rPr lang="ru-RU" sz="28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4"/>
              </a:rPr>
              <a:t>: </a:t>
            </a:r>
            <a:r>
              <a:rPr lang="ru-RU" sz="2800" u="sng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4"/>
              </a:rPr>
              <a:t>Пеннонен</a:t>
            </a:r>
            <a:r>
              <a:rPr lang="ru-RU" sz="28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4"/>
              </a:rPr>
              <a:t> Ирина </a:t>
            </a:r>
            <a:r>
              <a:rPr lang="ru-RU" sz="2800" u="sng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4"/>
              </a:rPr>
              <a:t>Вяйновна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5"/>
              </a:rPr>
              <a:t>http://letopisi.ru/index.php/%D0%A3%D1%87%D0%B5%D0%B1%D0%BD%D1%8B%D0%B9_%D0%BF%D1%80%D0%BE%D0%B5%D0%BA%D1%82:_%D0%A1%D1%82%D0%B0%D1%80%D0%B8%D0%BD%D0%BD%D1%8B%D0%B9_%D0%BD%D0%B0%D1%80%D0%BE%D0%B4%D0%BD%D1%8B%D0%B9_%D0%BF%D1%80%D0%BE%D0%BC%D1%8B%D1%81%D0%B5%D0%BB_-_%D0%BF%D0%BB%D0%B5%D1%82%D0%B5%D0%BD%D0%B8%D0%B5_%D0%B8%D0%B7_%D0%BB%D0%BE%D0%B7%D1%8B_%D0%B2_%D0%A1%D0%BB%D0%BE%D0%B1%D0%BE%D0%B4%D1%81%D0%BA%D0%BE%D0%BC_%</a:t>
            </a:r>
            <a:r>
              <a:rPr lang="ru-RU" sz="2800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5"/>
              </a:rPr>
              <a:t>D1%80%D0%B0%D0%B9%D0%BE%D0%BD%D0%B5</a:t>
            </a:r>
            <a:endParaRPr lang="ru-RU" sz="28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 algn="ctr">
              <a:tabLst>
                <a:tab pos="457200" algn="l"/>
              </a:tabLst>
            </a:pPr>
            <a:r>
              <a:rPr lang="ru-RU" sz="28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Название проекта «Старинный </a:t>
            </a:r>
            <a:r>
              <a:rPr lang="ru-RU" sz="28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народный промысел - плетение из лозы в Слободском </a:t>
            </a:r>
            <a:r>
              <a:rPr lang="ru-RU" sz="28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районе»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pPr marL="342900" lvl="0" indent="-342900" algn="ctr">
              <a:tabLst>
                <a:tab pos="4572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rebuchet MS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rebuchet MS"/>
                <a:ea typeface="Times New Roman"/>
                <a:cs typeface="Arial"/>
              </a:rPr>
              <a:t>seredkaschool</a:t>
            </a:r>
            <a:r>
              <a:rPr lang="ru-RU" sz="2800" dirty="0">
                <a:solidFill>
                  <a:srgbClr val="000000"/>
                </a:solidFill>
                <a:latin typeface="Trebuchet MS"/>
                <a:ea typeface="Times New Roman"/>
                <a:cs typeface="Arial"/>
              </a:rPr>
              <a:t>1@</a:t>
            </a:r>
            <a:r>
              <a:rPr lang="en-US" sz="2800" dirty="0">
                <a:solidFill>
                  <a:srgbClr val="000000"/>
                </a:solidFill>
                <a:latin typeface="Trebuchet MS"/>
                <a:ea typeface="Times New Roman"/>
                <a:cs typeface="Arial"/>
              </a:rPr>
              <a:t>rambler</a:t>
            </a:r>
            <a:r>
              <a:rPr lang="ru-RU" sz="2800" dirty="0">
                <a:solidFill>
                  <a:srgbClr val="000000"/>
                </a:solidFill>
                <a:latin typeface="Trebuchet MS"/>
                <a:ea typeface="Times New Roman"/>
                <a:cs typeface="Arial"/>
              </a:rPr>
              <a:t>.</a:t>
            </a:r>
            <a:r>
              <a:rPr lang="en-US" sz="2800" dirty="0" err="1">
                <a:solidFill>
                  <a:srgbClr val="000000"/>
                </a:solidFill>
                <a:latin typeface="Trebuchet MS"/>
                <a:ea typeface="Times New Roman"/>
                <a:cs typeface="Arial"/>
              </a:rPr>
              <a:t>ruhttp</a:t>
            </a:r>
            <a:r>
              <a:rPr lang="ru-RU" sz="2800" dirty="0">
                <a:solidFill>
                  <a:srgbClr val="000000"/>
                </a:solidFill>
                <a:latin typeface="Trebuchet MS"/>
                <a:ea typeface="Times New Roman"/>
                <a:cs typeface="Arial"/>
              </a:rPr>
              <a:t>://</a:t>
            </a:r>
            <a:r>
              <a:rPr lang="en-US" sz="2800" dirty="0" err="1">
                <a:solidFill>
                  <a:srgbClr val="000000"/>
                </a:solidFill>
                <a:latin typeface="Trebuchet MS"/>
                <a:ea typeface="Times New Roman"/>
                <a:cs typeface="Arial"/>
              </a:rPr>
              <a:t>seredka</a:t>
            </a:r>
            <a:r>
              <a:rPr lang="ru-RU" sz="2800" dirty="0">
                <a:solidFill>
                  <a:srgbClr val="000000"/>
                </a:solidFill>
                <a:latin typeface="Trebuchet MS"/>
                <a:ea typeface="Times New Roman"/>
                <a:cs typeface="Arial"/>
              </a:rPr>
              <a:t>.</a:t>
            </a:r>
            <a:r>
              <a:rPr lang="en-US" sz="2800" dirty="0" err="1">
                <a:solidFill>
                  <a:srgbClr val="000000"/>
                </a:solidFill>
                <a:latin typeface="Trebuchet MS"/>
                <a:ea typeface="Times New Roman"/>
                <a:cs typeface="Arial"/>
              </a:rPr>
              <a:t>pskovedu</a:t>
            </a:r>
            <a:r>
              <a:rPr lang="ru-RU" sz="2800" dirty="0">
                <a:solidFill>
                  <a:srgbClr val="000000"/>
                </a:solidFill>
                <a:latin typeface="Trebuchet MS"/>
                <a:ea typeface="Times New Roman"/>
                <a:cs typeface="Arial"/>
              </a:rPr>
              <a:t>.</a:t>
            </a:r>
            <a:r>
              <a:rPr lang="en-US" sz="2800" dirty="0" err="1">
                <a:solidFill>
                  <a:srgbClr val="000000"/>
                </a:solidFill>
                <a:latin typeface="Trebuchet MS"/>
                <a:ea typeface="Times New Roman"/>
                <a:cs typeface="Arial"/>
              </a:rPr>
              <a:t>ru</a:t>
            </a:r>
            <a:endParaRPr lang="ru-RU" sz="1600" dirty="0"/>
          </a:p>
          <a:p>
            <a:pPr marL="109728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403121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          Выводы: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>
            <a:normAutofit/>
          </a:bodyPr>
          <a:lstStyle/>
          <a:p>
            <a:r>
              <a:rPr lang="ru-RU" sz="1900" dirty="0" smtClean="0">
                <a:latin typeface="Times New Roman" pitchFamily="18" charset="0"/>
                <a:ea typeface="Calibri"/>
                <a:cs typeface="Times New Roman" pitchFamily="18" charset="0"/>
              </a:rPr>
              <a:t>Анализ </a:t>
            </a:r>
            <a:r>
              <a:rPr lang="ru-RU" sz="1900" dirty="0">
                <a:latin typeface="Times New Roman" pitchFamily="18" charset="0"/>
                <a:ea typeface="Calibri"/>
                <a:cs typeface="Times New Roman" pitchFamily="18" charset="0"/>
              </a:rPr>
              <a:t>литературных </a:t>
            </a:r>
            <a:r>
              <a:rPr lang="ru-RU" sz="1900" dirty="0" smtClean="0">
                <a:latin typeface="Times New Roman" pitchFamily="18" charset="0"/>
                <a:ea typeface="Calibri"/>
                <a:cs typeface="Times New Roman" pitchFamily="18" charset="0"/>
              </a:rPr>
              <a:t>источников и исследовательская деятельность по данной теме свидетельствует</a:t>
            </a:r>
            <a:r>
              <a:rPr lang="ru-RU" sz="1900" dirty="0">
                <a:latin typeface="Times New Roman" pitchFamily="18" charset="0"/>
                <a:ea typeface="Calibri"/>
                <a:cs typeface="Times New Roman" pitchFamily="18" charset="0"/>
              </a:rPr>
              <a:t>, что практически все </a:t>
            </a:r>
            <a:r>
              <a:rPr lang="ru-RU" sz="1900" dirty="0" smtClean="0">
                <a:latin typeface="Times New Roman" pitchFamily="18" charset="0"/>
                <a:ea typeface="Calibri"/>
                <a:cs typeface="Times New Roman" pitchFamily="18" charset="0"/>
              </a:rPr>
              <a:t>указывает </a:t>
            </a:r>
            <a:r>
              <a:rPr lang="ru-RU" sz="1900" dirty="0">
                <a:latin typeface="Times New Roman" pitchFamily="18" charset="0"/>
                <a:ea typeface="Calibri"/>
                <a:cs typeface="Times New Roman" pitchFamily="18" charset="0"/>
              </a:rPr>
              <a:t>на необходимость дальнейшей разработки процесса развития народно-прикладного творчества подрастающего поколения, как условия возрождения местных художественных промыслов и сохранения национальных </a:t>
            </a:r>
            <a:r>
              <a:rPr lang="ru-RU" sz="1900" dirty="0" smtClean="0">
                <a:latin typeface="Times New Roman" pitchFamily="18" charset="0"/>
                <a:ea typeface="Calibri"/>
                <a:cs typeface="Times New Roman" pitchFamily="18" charset="0"/>
              </a:rPr>
              <a:t>традиций.</a:t>
            </a:r>
          </a:p>
          <a:p>
            <a:r>
              <a:rPr lang="ru-RU" sz="1900" dirty="0" smtClean="0">
                <a:latin typeface="Times New Roman" pitchFamily="18" charset="0"/>
                <a:ea typeface="Calibri"/>
                <a:cs typeface="Times New Roman" pitchFamily="18" charset="0"/>
              </a:rPr>
              <a:t>Результаты исследования могут быть использованы в учебных учреждениях, осуществляющих работу по развитию народно-прикладного творчества учащихся и подготовки их к возрождению художественных промыслов.</a:t>
            </a:r>
          </a:p>
          <a:p>
            <a:endParaRPr lang="ru-RU" sz="1900" dirty="0" smtClean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 descr="G:\ФОТКИ\Новая папка\Новая папка\SPM_A06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3929066"/>
            <a:ext cx="3139026" cy="25112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50421145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Цель работы над исследованием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Создать условия для  изучения народного промысла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лозоплетения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в наше время, продолжая лучшие традиции старых мастеров Костромского края.</a:t>
            </a:r>
          </a:p>
        </p:txBody>
      </p:sp>
      <p:pic>
        <p:nvPicPr>
          <p:cNvPr id="1026" name="Picture 2" descr="G:\фото изделия из лозы\сканирование0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45024"/>
            <a:ext cx="2952327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 исследования 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47260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9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33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Проанализировать исторический </a:t>
            </a:r>
          </a:p>
          <a:p>
            <a:pPr>
              <a:lnSpc>
                <a:spcPct val="120000"/>
              </a:lnSpc>
              <a:buNone/>
            </a:pPr>
            <a:r>
              <a:rPr lang="ru-RU" sz="3300" dirty="0" smtClean="0">
                <a:latin typeface="Times New Roman" pitchFamily="18" charset="0"/>
                <a:ea typeface="Calibri"/>
                <a:cs typeface="Times New Roman" pitchFamily="18" charset="0"/>
              </a:rPr>
              <a:t>опыт развития народно-прикладного </a:t>
            </a:r>
          </a:p>
          <a:p>
            <a:pPr>
              <a:lnSpc>
                <a:spcPct val="120000"/>
              </a:lnSpc>
              <a:buNone/>
            </a:pPr>
            <a:r>
              <a:rPr lang="ru-RU" sz="3300" dirty="0" smtClean="0">
                <a:latin typeface="Times New Roman" pitchFamily="18" charset="0"/>
                <a:ea typeface="Calibri"/>
                <a:cs typeface="Times New Roman" pitchFamily="18" charset="0"/>
              </a:rPr>
              <a:t>творчества в мире и Костромской губернии</a:t>
            </a:r>
          </a:p>
          <a:p>
            <a:pPr>
              <a:lnSpc>
                <a:spcPct val="120000"/>
              </a:lnSpc>
              <a:buNone/>
            </a:pPr>
            <a:r>
              <a:rPr lang="ru-RU" sz="3300" dirty="0" smtClean="0">
                <a:latin typeface="Times New Roman" pitchFamily="18" charset="0"/>
                <a:ea typeface="Calibri"/>
                <a:cs typeface="Times New Roman" pitchFamily="18" charset="0"/>
              </a:rPr>
              <a:t> и опыт мастеров родного края  , доказать</a:t>
            </a:r>
          </a:p>
          <a:p>
            <a:pPr>
              <a:lnSpc>
                <a:spcPct val="120000"/>
              </a:lnSpc>
              <a:buNone/>
            </a:pPr>
            <a:r>
              <a:rPr lang="ru-RU" sz="33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300" dirty="0">
                <a:latin typeface="Times New Roman" pitchFamily="18" charset="0"/>
                <a:ea typeface="Calibri"/>
                <a:cs typeface="Times New Roman" pitchFamily="18" charset="0"/>
              </a:rPr>
              <a:t>их значимость для возрождения </a:t>
            </a:r>
            <a:endParaRPr lang="ru-RU" sz="33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3300" dirty="0" smtClean="0">
                <a:latin typeface="Times New Roman" pitchFamily="18" charset="0"/>
                <a:ea typeface="Calibri"/>
                <a:cs typeface="Times New Roman" pitchFamily="18" charset="0"/>
              </a:rPr>
              <a:t>художественных </a:t>
            </a:r>
            <a:r>
              <a:rPr lang="ru-RU" sz="3300" dirty="0">
                <a:latin typeface="Times New Roman" pitchFamily="18" charset="0"/>
                <a:ea typeface="Calibri"/>
                <a:cs typeface="Times New Roman" pitchFamily="18" charset="0"/>
              </a:rPr>
              <a:t>промыслов;</a:t>
            </a:r>
          </a:p>
          <a:p>
            <a:pPr lvl="0">
              <a:lnSpc>
                <a:spcPct val="120000"/>
              </a:lnSpc>
              <a:buClr>
                <a:srgbClr val="2DA2BF"/>
              </a:buClr>
              <a:buFont typeface="Wingdings" pitchFamily="2" charset="2"/>
              <a:buChar char="Ø"/>
            </a:pPr>
            <a:r>
              <a:rPr lang="ru-RU" sz="33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300" dirty="0">
                <a:latin typeface="Times New Roman" pitchFamily="18" charset="0"/>
                <a:ea typeface="Calibri"/>
                <a:cs typeface="Times New Roman" pitchFamily="18" charset="0"/>
              </a:rPr>
              <a:t>Обосновать и использовать методы, </a:t>
            </a:r>
            <a:endParaRPr lang="ru-RU" sz="33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20000"/>
              </a:lnSpc>
              <a:buClr>
                <a:srgbClr val="2DA2BF"/>
              </a:buClr>
              <a:buNone/>
            </a:pPr>
            <a:r>
              <a:rPr lang="ru-RU" sz="3300" dirty="0" smtClean="0">
                <a:latin typeface="Times New Roman" pitchFamily="18" charset="0"/>
                <a:ea typeface="Calibri"/>
                <a:cs typeface="Times New Roman" pitchFamily="18" charset="0"/>
              </a:rPr>
              <a:t>ориентированные </a:t>
            </a:r>
            <a:r>
              <a:rPr lang="ru-RU" sz="3300" dirty="0">
                <a:latin typeface="Times New Roman" pitchFamily="18" charset="0"/>
                <a:ea typeface="Calibri"/>
                <a:cs typeface="Times New Roman" pitchFamily="18" charset="0"/>
              </a:rPr>
              <a:t>на переход от </a:t>
            </a:r>
            <a:endParaRPr lang="ru-RU" sz="33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20000"/>
              </a:lnSpc>
              <a:buClr>
                <a:srgbClr val="2DA2BF"/>
              </a:buClr>
              <a:buNone/>
            </a:pPr>
            <a:r>
              <a:rPr lang="ru-RU" sz="3300" dirty="0" smtClean="0">
                <a:latin typeface="Times New Roman" pitchFamily="18" charset="0"/>
                <a:ea typeface="Calibri"/>
                <a:cs typeface="Times New Roman" pitchFamily="18" charset="0"/>
              </a:rPr>
              <a:t>репродуктивной </a:t>
            </a:r>
            <a:r>
              <a:rPr lang="ru-RU" sz="3300" dirty="0">
                <a:latin typeface="Times New Roman" pitchFamily="18" charset="0"/>
                <a:ea typeface="Calibri"/>
                <a:cs typeface="Times New Roman" pitchFamily="18" charset="0"/>
              </a:rPr>
              <a:t>к творчески активной </a:t>
            </a:r>
            <a:r>
              <a:rPr lang="ru-RU" sz="3300" dirty="0" smtClean="0">
                <a:latin typeface="Times New Roman" pitchFamily="18" charset="0"/>
                <a:ea typeface="Calibri"/>
                <a:cs typeface="Times New Roman" pitchFamily="18" charset="0"/>
              </a:rPr>
              <a:t>деятельности </a:t>
            </a:r>
            <a:r>
              <a:rPr lang="ru-RU" sz="3300" dirty="0">
                <a:latin typeface="Times New Roman" pitchFamily="18" charset="0"/>
                <a:ea typeface="Calibri"/>
                <a:cs typeface="Times New Roman" pitchFamily="18" charset="0"/>
              </a:rPr>
              <a:t>школьников с учетом их возрастных </a:t>
            </a:r>
            <a:r>
              <a:rPr lang="ru-RU" sz="3300" dirty="0" smtClean="0">
                <a:latin typeface="Times New Roman" pitchFamily="18" charset="0"/>
                <a:ea typeface="Calibri"/>
                <a:cs typeface="Times New Roman" pitchFamily="18" charset="0"/>
              </a:rPr>
              <a:t>возможностей </a:t>
            </a:r>
            <a:r>
              <a:rPr lang="ru-RU" sz="3300" dirty="0">
                <a:latin typeface="Times New Roman" pitchFamily="18" charset="0"/>
                <a:ea typeface="Calibri"/>
                <a:cs typeface="Times New Roman" pitchFamily="18" charset="0"/>
              </a:rPr>
              <a:t>участия в народно-прикладном творчестве</a:t>
            </a:r>
            <a:r>
              <a:rPr lang="ru-RU" sz="3300" dirty="0" smtClean="0"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  <a:r>
              <a:rPr lang="ru-RU" sz="3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lnSpc>
                <a:spcPct val="120000"/>
              </a:lnSpc>
              <a:buClr>
                <a:srgbClr val="2DA2BF"/>
              </a:buClr>
              <a:buFont typeface="Wingdings" pitchFamily="2" charset="2"/>
              <a:buChar char="Ø"/>
            </a:pPr>
            <a:r>
              <a:rPr lang="ru-RU" sz="3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Быть организатором деятельности, консультантом и коллегой по решению проблемы, добыванию необходимых знаний и информации из различных источников. Научить использовать в работе (плетении из лозы) опыт мастеров этого ремесла. </a:t>
            </a:r>
          </a:p>
          <a:p>
            <a:pPr lvl="0">
              <a:lnSpc>
                <a:spcPct val="120000"/>
              </a:lnSpc>
              <a:buClr>
                <a:srgbClr val="2DA2BF"/>
              </a:buCl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Раскрыть </a:t>
            </a:r>
            <a: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  <a:t>такие качества, как трудолюбие и </a:t>
            </a:r>
            <a:r>
              <a:rPr lang="ru-RU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усидчивость.</a:t>
            </a:r>
          </a:p>
          <a:p>
            <a:pPr lvl="0">
              <a:lnSpc>
                <a:spcPct val="120000"/>
              </a:lnSpc>
              <a:buClr>
                <a:srgbClr val="2DA2BF"/>
              </a:buClr>
              <a:buFont typeface="Wingdings" pitchFamily="2" charset="2"/>
              <a:buChar char="Ø"/>
            </a:pPr>
            <a:r>
              <a:rPr lang="ru-RU" sz="3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Воспитывать уважение к труду других людей и к природе родного края . </a:t>
            </a:r>
          </a:p>
          <a:p>
            <a:pPr marL="109728" lvl="0" indent="0">
              <a:buClr>
                <a:srgbClr val="2DA2BF"/>
              </a:buCl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pic>
        <p:nvPicPr>
          <p:cNvPr id="2050" name="Picture 2" descr="G:\ПОДЕЛКИ\CA4Q83J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735"/>
            <a:ext cx="3528392" cy="2459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 изделия из лозы\сканирование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492896"/>
            <a:ext cx="3231062" cy="252028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Актуальность :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7859216" cy="2163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268760"/>
            <a:ext cx="48245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«От поколения к поколению тянется Златая Цепь – звено к звену, к колечку – новое колечко. От отцов к сыновьям, от дедов к внукам и правнукам передается умение сделать вещь не только пользы, но и красоты ради . А не может ли произойти такое , что цепь эта когда-то прервется и красота плетеных изделии исчезнет с земли нашей ?» </a:t>
            </a:r>
            <a:r>
              <a:rPr lang="ru-RU" b="1" dirty="0" smtClean="0">
                <a:solidFill>
                  <a:srgbClr val="7D3C4A">
                    <a:lumMod val="50000"/>
                  </a:srgb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</a:t>
            </a:r>
            <a:r>
              <a:rPr lang="ru-RU" b="1" dirty="0">
                <a:solidFill>
                  <a:srgbClr val="7D3C4A">
                    <a:lumMod val="50000"/>
                  </a:srgb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 , как педагог, в свою очередь через </a:t>
            </a:r>
            <a:r>
              <a:rPr lang="ru-RU" b="1" dirty="0" smtClean="0">
                <a:solidFill>
                  <a:srgbClr val="7D3C4A">
                    <a:lumMod val="50000"/>
                  </a:srgb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воспитанников стараюсь развивать </a:t>
            </a:r>
            <a:r>
              <a:rPr lang="ru-RU" b="1" dirty="0">
                <a:solidFill>
                  <a:srgbClr val="7D3C4A">
                    <a:lumMod val="50000"/>
                  </a:srgb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rgbClr val="7D3C4A">
                    <a:lumMod val="50000"/>
                  </a:srgb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сохранять </a:t>
            </a:r>
            <a:r>
              <a:rPr lang="ru-RU" b="1" dirty="0">
                <a:solidFill>
                  <a:srgbClr val="7D3C4A">
                    <a:lumMod val="50000"/>
                  </a:srgb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наследие родного села </a:t>
            </a:r>
            <a:r>
              <a:rPr lang="ru-RU" b="1" dirty="0" smtClean="0">
                <a:solidFill>
                  <a:srgbClr val="7D3C4A">
                    <a:lumMod val="50000"/>
                  </a:srgb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продолжаю  традиции наших предков и передаю накопленный опыт ребятам - становясь для них звеном данной цепи.</a:t>
            </a:r>
            <a:endParaRPr lang="ru-RU" b="1" dirty="0">
              <a:solidFill>
                <a:srgbClr val="7D3C4A">
                  <a:lumMod val="50000"/>
                </a:srgb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 исследования 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09728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Развитие народно-прикладного творчества </a:t>
            </a: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учащихся, 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способствующее возрождению художественных промыслов, будет успешным, если: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- обоснована с учетом исторического опыта необходимость развития творческой активности и народно-прикладного творчества подрастающего поколения и доказана их значимость для возрождения художественных промыслов;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- выявлены и обоснованы критерии отбора содержания обучения народному промыслу для развития народно-прикладного творчества учащихся;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- определены формы и методы развития народно-прикладного творчества школьников;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- разработан учебно-методический комплект, способствующий развитию народно-прикладного творчества школьников.</a:t>
            </a:r>
            <a:endParaRPr lang="ru-RU" sz="28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118295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474B78">
                    <a:lumMod val="50000"/>
                  </a:srgbClr>
                </a:solidFill>
                <a:latin typeface="Times New Roman"/>
                <a:ea typeface="Times New Roman"/>
              </a:rPr>
              <a:t>Основные этапы работы над   исследовательской работой: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732961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72339011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Методы исследования ,используемые </a:t>
            </a:r>
            <a:br>
              <a:rPr lang="ru-RU" sz="3600" dirty="0" smtClean="0"/>
            </a:br>
            <a:r>
              <a:rPr lang="ru-RU" sz="3600" dirty="0" smtClean="0"/>
              <a:t>                     в работе :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96615720"/>
              </p:ext>
            </p:extLst>
          </p:nvPr>
        </p:nvGraphicFramePr>
        <p:xfrm>
          <a:off x="457200" y="7605713"/>
          <a:ext cx="82550" cy="287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67862108"/>
              </p:ext>
            </p:extLst>
          </p:nvPr>
        </p:nvGraphicFramePr>
        <p:xfrm>
          <a:off x="1187624" y="13407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351422958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Наглядно- аналитический  метод    работы 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Изучение и анализ научной, методической и технической литературы</a:t>
            </a:r>
            <a:r>
              <a:rPr lang="ru-RU" sz="2600" i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.( </a:t>
            </a: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Изучение истории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возникновения и развития промысла </a:t>
            </a:r>
            <a:r>
              <a:rPr lang="ru-RU" sz="2600" dirty="0" err="1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лозоплетения</a:t>
            </a: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endParaRPr lang="ru-RU" sz="2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Изучение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народного прикладного творчества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–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лозоплетения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Костромского края ,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п.Зебляки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.(Посещение  краеведческого музея)</a:t>
            </a:r>
          </a:p>
          <a:p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Изучение и анализ изделий мастеров</a:t>
            </a:r>
          </a:p>
          <a:p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Изучение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анализ работ </a:t>
            </a:r>
          </a:p>
          <a:p>
            <a:pPr marL="109728" indent="0">
              <a:buNone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педагога и учеников</a:t>
            </a:r>
          </a:p>
          <a:p>
            <a:pPr marL="109728" indent="0">
              <a:buNone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( экскурсия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ДТ «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Берегине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»,</a:t>
            </a:r>
          </a:p>
          <a:p>
            <a:pPr marL="109728" indent="0">
              <a:buNone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выставки работ).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F:\картинки лоза\фотки для проекта\проект фото\SPM_A08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437112"/>
            <a:ext cx="2600913" cy="2277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276839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Исследовательская работа: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одобрать литературу  и материалы по теме исследования;</a:t>
            </a:r>
          </a:p>
          <a:p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рганизовать встречу с народным умельцем по данному виду ДПИ, взять интервью;</a:t>
            </a:r>
          </a:p>
          <a:p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делать выводы и обобщения по теме исследования;</a:t>
            </a:r>
          </a:p>
          <a:p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зучение  истории, объектов  и технологии выполнения изделий в данной технике декоративно-прикладного творчества.</a:t>
            </a:r>
          </a:p>
          <a:p>
            <a:pPr lvl="0">
              <a:buNone/>
            </a:pP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pPr marL="109728" indent="0">
              <a:buNone/>
            </a:pPr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96082"/>
            <a:ext cx="125642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G:\картинки лоза\фотки для проекта\Новая папкафотки к проекту - копия\сканирование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4509120"/>
            <a:ext cx="1261128" cy="201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:\фотки для проекта\проек 1\SPM_A08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162188"/>
            <a:ext cx="1775616" cy="14204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8695">
            <a:off x="5455657" y="4908823"/>
            <a:ext cx="2047875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 descr="K:\фотки для проекта\2012-03-22\IMG_40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199" y="4273118"/>
            <a:ext cx="1411540" cy="12500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7982116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4d6ac07-9d60-403d-ada4-7b1b04443535">6V4XDJZHKHHZ-860-147</_dlc_DocId>
    <_dlc_DocIdUrl xmlns="d4d6ac07-9d60-403d-ada4-7b1b04443535">
      <Url>http://www.eduportal44.ru/sharya_r/17/_layouts/15/DocIdRedir.aspx?ID=6V4XDJZHKHHZ-860-147</Url>
      <Description>6V4XDJZHKHHZ-860-147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A82509040058F45803CADDCEB412E46" ma:contentTypeVersion="1" ma:contentTypeDescription="Создание документа." ma:contentTypeScope="" ma:versionID="6cae0e71affa65e39f814d2e172d5b2b">
  <xsd:schema xmlns:xsd="http://www.w3.org/2001/XMLSchema" xmlns:xs="http://www.w3.org/2001/XMLSchema" xmlns:p="http://schemas.microsoft.com/office/2006/metadata/properties" xmlns:ns2="d4d6ac07-9d60-403d-ada4-7b1b04443535" targetNamespace="http://schemas.microsoft.com/office/2006/metadata/properties" ma:root="true" ma:fieldsID="9058e835868557ab8529148d3338b13c" ns2:_="">
    <xsd:import namespace="d4d6ac07-9d60-403d-ada4-7b1b0444353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6ac07-9d60-403d-ada4-7b1b044435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F9600E7-C8F3-4176-8F85-E440CEED9DE7}"/>
</file>

<file path=customXml/itemProps2.xml><?xml version="1.0" encoding="utf-8"?>
<ds:datastoreItem xmlns:ds="http://schemas.openxmlformats.org/officeDocument/2006/customXml" ds:itemID="{9F094A78-3C2A-4640-85D4-F40ABA14C626}"/>
</file>

<file path=customXml/itemProps3.xml><?xml version="1.0" encoding="utf-8"?>
<ds:datastoreItem xmlns:ds="http://schemas.openxmlformats.org/officeDocument/2006/customXml" ds:itemID="{5470BC77-86C1-423A-BF3A-97E311C633DB}"/>
</file>

<file path=customXml/itemProps4.xml><?xml version="1.0" encoding="utf-8"?>
<ds:datastoreItem xmlns:ds="http://schemas.openxmlformats.org/officeDocument/2006/customXml" ds:itemID="{3D419171-328C-4D83-948A-FE2202367DB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</TotalTime>
  <Words>761</Words>
  <Application>Microsoft Office PowerPoint</Application>
  <PresentationFormat>Экран (4:3)</PresentationFormat>
  <Paragraphs>91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Методическая разработка по подготовке обучающихся к исследовательской работе на тему :  «Возрождение традиционного промысла (плетения из лозы ) в поселке Зебляки .» </vt:lpstr>
      <vt:lpstr>Цель работы над исследованием :</vt:lpstr>
      <vt:lpstr>         Задачи  исследования :</vt:lpstr>
      <vt:lpstr>         Актуальность :</vt:lpstr>
      <vt:lpstr>Гипотеза исследования :</vt:lpstr>
      <vt:lpstr>Основные этапы работы над   исследовательской работой:</vt:lpstr>
      <vt:lpstr>Методы исследования ,используемые                       в работе :</vt:lpstr>
      <vt:lpstr>Наглядно- аналитический  метод    работы :</vt:lpstr>
      <vt:lpstr>Исследовательская работа:</vt:lpstr>
      <vt:lpstr>Диагностический    метод :</vt:lpstr>
      <vt:lpstr>Практическая работа :</vt:lpstr>
      <vt:lpstr>Программно –техническое обеспечение , необходимое для проведения учебного  процесса</vt:lpstr>
      <vt:lpstr>Список предлагаемой литературы :</vt:lpstr>
      <vt:lpstr>                 Выводы: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«Возрождение традиционного промысла (плетения из лозы ) в поселке Зебляки .»</dc:title>
  <dc:creator>user</dc:creator>
  <cp:lastModifiedBy>ДДТ</cp:lastModifiedBy>
  <cp:revision>87</cp:revision>
  <dcterms:created xsi:type="dcterms:W3CDTF">2013-01-10T09:23:42Z</dcterms:created>
  <dcterms:modified xsi:type="dcterms:W3CDTF">2013-03-15T12:39:27Z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0x0101005A82509040058F45803CADDCEB412E46</vt:lpwstr>
  </property>
  <property fmtid="{D5CDD505-2E9C-101B-9397-08002B2CF9AE}" pid="3" name="_dlc_DocIdItemGuid">
    <vt:lpwstr>8e68372f-3288-471f-9893-3c79b9d8b9c7</vt:lpwstr>
  </property>
</Properties>
</file>