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Layouts/slideLayout1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4.xml" ContentType="application/vnd.openxmlformats-officedocument.presentationml.slideLayout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57" r:id="rId8"/>
    <p:sldId id="258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" initials="1" lastIdx="1" clrIdx="0">
    <p:extLst>
      <p:ext uri="{19B8F6BF-5375-455C-9EA6-DF929625EA0E}">
        <p15:presenceInfo xmlns:p15="http://schemas.microsoft.com/office/powerpoint/2012/main" xmlns="" userId="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14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36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20T21:56:41.171" idx="1">
    <p:pos x="10" y="10"/>
    <p:text/>
    <p:extLst>
      <p:ext uri="{C676402C-5697-4E1C-873F-D02D1690AC5C}">
        <p15:threadingInfo xmlns:p15="http://schemas.microsoft.com/office/powerpoint/2012/main" xmlns="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ABE9-12DF-4574-B086-F4B26543888B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81F0-F9E6-49BA-BC01-55BF05F4F4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058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ABE9-12DF-4574-B086-F4B26543888B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81F0-F9E6-49BA-BC01-55BF05F4F4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1003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ABE9-12DF-4574-B086-F4B26543888B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81F0-F9E6-49BA-BC01-55BF05F4F4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555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ABE9-12DF-4574-B086-F4B26543888B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81F0-F9E6-49BA-BC01-55BF05F4F4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0934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ABE9-12DF-4574-B086-F4B26543888B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81F0-F9E6-49BA-BC01-55BF05F4F4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526305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ABE9-12DF-4574-B086-F4B26543888B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81F0-F9E6-49BA-BC01-55BF05F4F4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7932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ABE9-12DF-4574-B086-F4B26543888B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81F0-F9E6-49BA-BC01-55BF05F4F4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733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ABE9-12DF-4574-B086-F4B26543888B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81F0-F9E6-49BA-BC01-55BF05F4F4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821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ABE9-12DF-4574-B086-F4B26543888B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81F0-F9E6-49BA-BC01-55BF05F4F4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757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ABE9-12DF-4574-B086-F4B26543888B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81F0-F9E6-49BA-BC01-55BF05F4F4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8558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ABE9-12DF-4574-B086-F4B26543888B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81F0-F9E6-49BA-BC01-55BF05F4F4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7345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ABE9-12DF-4574-B086-F4B26543888B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81F0-F9E6-49BA-BC01-55BF05F4F4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3332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ABE9-12DF-4574-B086-F4B26543888B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81F0-F9E6-49BA-BC01-55BF05F4F4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05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ABE9-12DF-4574-B086-F4B26543888B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81F0-F9E6-49BA-BC01-55BF05F4F4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1326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ABE9-12DF-4574-B086-F4B26543888B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81F0-F9E6-49BA-BC01-55BF05F4F4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9239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ABE9-12DF-4574-B086-F4B26543888B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81F0-F9E6-49BA-BC01-55BF05F4F4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6947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6ABE9-12DF-4574-B086-F4B26543888B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E5181F0-F9E6-49BA-BC01-55BF05F4F4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685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0F38A8-F9FC-49CC-8531-CE9793D379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Мастер – класс 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«Птичка – подставка под пасхальное яйцо»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A3281F1-27B3-479F-BC2E-B72B39601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6427695" y="5072813"/>
            <a:ext cx="4020669" cy="1096899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Разработала </a:t>
            </a:r>
          </a:p>
          <a:p>
            <a:r>
              <a:rPr lang="ru-RU" dirty="0" err="1">
                <a:solidFill>
                  <a:schemeClr val="tx1"/>
                </a:solidFill>
              </a:rPr>
              <a:t>Хомова</a:t>
            </a:r>
            <a:r>
              <a:rPr lang="ru-RU" dirty="0">
                <a:solidFill>
                  <a:schemeClr val="tx1"/>
                </a:solidFill>
              </a:rPr>
              <a:t> Марина </a:t>
            </a:r>
            <a:r>
              <a:rPr lang="ru-RU" dirty="0" err="1" smtClean="0">
                <a:solidFill>
                  <a:schemeClr val="tx1"/>
                </a:solidFill>
              </a:rPr>
              <a:t>Валентиновна,педагог</a:t>
            </a:r>
            <a:r>
              <a:rPr lang="ru-RU" dirty="0" smtClean="0">
                <a:solidFill>
                  <a:schemeClr val="tx1"/>
                </a:solidFill>
              </a:rPr>
              <a:t> дополнительного образования ДДТ 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458C139-40A3-432B-B622-85B2FFA613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619" y="4004359"/>
            <a:ext cx="3272958" cy="2625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23622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12CF97-4EA7-4172-90F5-D016AD8A6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706C3339-0F03-4329-9A38-166C2E6D9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7024" y="695117"/>
            <a:ext cx="6013002" cy="450762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230C0C5-583E-4D88-8CC9-F5C575252500}"/>
              </a:ext>
            </a:extLst>
          </p:cNvPr>
          <p:cNvSpPr txBox="1"/>
          <p:nvPr/>
        </p:nvSpPr>
        <p:spPr>
          <a:xfrm>
            <a:off x="3966882" y="5513294"/>
            <a:ext cx="7713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Третью лычку кладем вертикально, ниже второй.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Четвертую – горизонтально,  ниже первой, переплетая со 2 и 4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лычкой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90365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793B34-A9C2-4C89-A9B7-A7B4D1FD9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00B1D07C-C33A-4F3D-8A24-7C85BE29A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4443" y="609600"/>
            <a:ext cx="6547598" cy="49036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9D5CD8-3808-4298-B42E-A4CFF7A057B4}"/>
              </a:ext>
            </a:extLst>
          </p:cNvPr>
          <p:cNvSpPr txBox="1"/>
          <p:nvPr/>
        </p:nvSpPr>
        <p:spPr>
          <a:xfrm>
            <a:off x="3590365" y="5513294"/>
            <a:ext cx="51971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Аналогично переплетаем в шахматном порядке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третью пару лычек.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35524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50E165-3C73-4C71-84A9-0CA4E4110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D31D544D-864B-470F-BF2C-D1E4CDDE6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2964" y="574284"/>
            <a:ext cx="6477769" cy="48583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B10A46-A880-4CF2-8C68-DAE9C7538A05}"/>
              </a:ext>
            </a:extLst>
          </p:cNvPr>
          <p:cNvSpPr txBox="1"/>
          <p:nvPr/>
        </p:nvSpPr>
        <p:spPr>
          <a:xfrm>
            <a:off x="3657600" y="5593976"/>
            <a:ext cx="606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Подобным образом переплетаем четвертую пару лычек.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67834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3F0892-BC7B-4D35-9745-3D3EB320D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272C323A-B16B-4279-ABCB-B40313C97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15" y="377794"/>
            <a:ext cx="4687773" cy="3515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BB7EBC-7A0A-4262-B201-52DBB387BCD0}"/>
              </a:ext>
            </a:extLst>
          </p:cNvPr>
          <p:cNvSpPr txBox="1"/>
          <p:nvPr/>
        </p:nvSpPr>
        <p:spPr>
          <a:xfrm>
            <a:off x="3872753" y="55267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25D62A-A76C-4B44-AB83-23A1FE49C9F9}"/>
              </a:ext>
            </a:extLst>
          </p:cNvPr>
          <p:cNvSpPr txBox="1"/>
          <p:nvPr/>
        </p:nvSpPr>
        <p:spPr>
          <a:xfrm>
            <a:off x="5862918" y="52981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4310C32B-9AD2-4225-865E-FD485AA785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66589956"/>
              </p:ext>
            </p:extLst>
          </p:nvPr>
        </p:nvGraphicFramePr>
        <p:xfrm>
          <a:off x="1929924" y="3294221"/>
          <a:ext cx="6092190" cy="16141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2190">
                  <a:extLst>
                    <a:ext uri="{9D8B030D-6E8A-4147-A177-3AD203B41FA5}">
                      <a16:colId xmlns:a16="http://schemas.microsoft.com/office/drawing/2014/main" xmlns="" val="1219767242"/>
                    </a:ext>
                  </a:extLst>
                </a:gridCol>
              </a:tblGrid>
              <a:tr h="1614170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Итак, коврик 4x4 собран. Следим, чтобы плетеное полотно было плотным, без дырок. После тщательного подтягивания закрепляем коврик по углам скрепками.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7343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83936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2FBBD9-9459-480A-9B26-31C1D0C1B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2DE69F02-7A38-4B71-A88D-04791BD39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584"/>
          <a:stretch>
            <a:fillRect/>
          </a:stretch>
        </p:blipFill>
        <p:spPr bwMode="auto">
          <a:xfrm>
            <a:off x="485276" y="609599"/>
            <a:ext cx="6816477" cy="46669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586BBC-4FAB-41D5-B3B9-FFF419172030}"/>
              </a:ext>
            </a:extLst>
          </p:cNvPr>
          <p:cNvSpPr txBox="1"/>
          <p:nvPr/>
        </p:nvSpPr>
        <p:spPr>
          <a:xfrm>
            <a:off x="5150224" y="5593976"/>
            <a:ext cx="63819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Заплетаем первый угол донышка.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Выбираем одну сторону, находим средние лычки 2-ю и 3-ю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переплетаем их между собой,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не забывая принцип шахматной доски.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Закрепляем скрепкой. Это 1 угол донышка.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99304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341D23-03FD-4524-BD12-A12AD494D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B8DBE14F-790B-4B17-B484-993969D72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4715" y="452940"/>
            <a:ext cx="6538232" cy="48989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D4552E-52C3-4B50-8504-9FE7AE3D18FC}"/>
              </a:ext>
            </a:extLst>
          </p:cNvPr>
          <p:cNvSpPr txBox="1"/>
          <p:nvPr/>
        </p:nvSpPr>
        <p:spPr>
          <a:xfrm>
            <a:off x="2164976" y="5580529"/>
            <a:ext cx="8818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Переворачиваем коврик. Находим две средние лычки на второй стороне коврика, 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переплетаем их между собой. Закрепляем 2-й угол донышка.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69186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E554C8-F305-412C-BD82-757762956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21B83607-21B6-4A2A-9E10-F4EFD7993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017"/>
          <a:stretch>
            <a:fillRect/>
          </a:stretch>
        </p:blipFill>
        <p:spPr bwMode="auto">
          <a:xfrm>
            <a:off x="2018276" y="626035"/>
            <a:ext cx="6520123" cy="435340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1DE511-38FD-401C-9EA3-BBF97EB6A5D0}"/>
              </a:ext>
            </a:extLst>
          </p:cNvPr>
          <p:cNvSpPr txBox="1"/>
          <p:nvPr/>
        </p:nvSpPr>
        <p:spPr>
          <a:xfrm>
            <a:off x="2581835" y="5593976"/>
            <a:ext cx="657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 такому же принципу формируем 3-й и 4-й угол донышка.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27203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92C28C-B156-46D1-892B-B7A5391E0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BB6BCEF0-5514-4A2B-979E-F071D7A3E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91"/>
          <a:stretch>
            <a:fillRect/>
          </a:stretch>
        </p:blipFill>
        <p:spPr bwMode="auto">
          <a:xfrm>
            <a:off x="1755448" y="609599"/>
            <a:ext cx="6850670" cy="48792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FDFCE5-4D2E-42D4-AD17-0F4FF3112318}"/>
              </a:ext>
            </a:extLst>
          </p:cNvPr>
          <p:cNvSpPr txBox="1"/>
          <p:nvPr/>
        </p:nvSpPr>
        <p:spPr>
          <a:xfrm>
            <a:off x="2366682" y="5701553"/>
            <a:ext cx="4919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Проверяем, все ли углы на месте. 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Между углами должно быть по два квадрата.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47773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7D7D54-FC07-4D44-B2D5-78D8AFD8B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1B7CE5C7-D298-4D2A-84DE-CD8037058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8247" y="609601"/>
            <a:ext cx="6553365" cy="49126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4A8E7A-EFE3-45F1-8EDB-4785FCF47762}"/>
              </a:ext>
            </a:extLst>
          </p:cNvPr>
          <p:cNvSpPr txBox="1"/>
          <p:nvPr/>
        </p:nvSpPr>
        <p:spPr>
          <a:xfrm>
            <a:off x="2729753" y="5580529"/>
            <a:ext cx="58356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Проверяем плотность плетения. 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Подтягиваем лычки, убираем дырочки. 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Доплетаем бока птички высотой в полтора квадрата.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80074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E922B3-D9BE-47BD-AD23-A3BD1584B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92788C3D-5533-474B-9373-CAE144EFF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0074" r="6509"/>
          <a:stretch>
            <a:fillRect/>
          </a:stretch>
        </p:blipFill>
        <p:spPr bwMode="auto">
          <a:xfrm>
            <a:off x="2717154" y="536388"/>
            <a:ext cx="6195820" cy="421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2E296D8-A721-48D0-9D32-34895C39C740}"/>
              </a:ext>
            </a:extLst>
          </p:cNvPr>
          <p:cNvSpPr txBox="1"/>
          <p:nvPr/>
        </p:nvSpPr>
        <p:spPr>
          <a:xfrm>
            <a:off x="4424082" y="5244353"/>
            <a:ext cx="61482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Находим две перекрестные лычки для загибания края.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Загибаем лычки и проплетаем под лычки первого слоя. 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Затягиваем.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72777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6D575D-30BD-4635-9D30-0376D1FF8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9274001" y="609600"/>
            <a:ext cx="1967739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DE6AB9-08EE-4D8E-A09E-DA2EDD472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83341"/>
            <a:ext cx="9528984" cy="4858021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750"/>
              </a:spcAft>
            </a:pPr>
            <a: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Пасхальные сувениры. Подставка под пасхальное яйцо «Птичка». 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практического навыка по изготовлению подставки – птички для пасхального яйца из бересты.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48582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7EA6D8-1632-4CC4-BDA4-557A6CBC8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B31A0F99-9A05-480F-B37E-00F31C7CF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6899"/>
          <a:stretch>
            <a:fillRect/>
          </a:stretch>
        </p:blipFill>
        <p:spPr bwMode="auto">
          <a:xfrm>
            <a:off x="3429000" y="451483"/>
            <a:ext cx="5740587" cy="4779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81EE96B-51A8-445B-A151-E7AC9088374B}"/>
              </a:ext>
            </a:extLst>
          </p:cNvPr>
          <p:cNvSpPr txBox="1"/>
          <p:nvPr/>
        </p:nvSpPr>
        <p:spPr>
          <a:xfrm>
            <a:off x="4410635" y="5620871"/>
            <a:ext cx="6654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Находим на противоположной стороне такую же  пару лычек,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загибаем по уровню края.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31157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F9B5AA-8EBE-4AB6-A883-C7EC3DBCE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4FCB882F-2282-44CB-84FC-27F187502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6382" y="609600"/>
            <a:ext cx="6210174" cy="465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24018EC-8C79-4CCF-BEAA-13850CFDEDFE}"/>
              </a:ext>
            </a:extLst>
          </p:cNvPr>
          <p:cNvSpPr txBox="1"/>
          <p:nvPr/>
        </p:nvSpPr>
        <p:spPr>
          <a:xfrm>
            <a:off x="2516382" y="5701553"/>
            <a:ext cx="7060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Между сторонами заплетенных стенок находим три пары лычек, 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которые попеременно переплетаем между собой.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6150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388E1E-683D-49C2-B2B3-86346259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3466F3F6-795B-448C-B0C3-53E6A997F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8411" t="8351" r="22311" b="32120"/>
          <a:stretch>
            <a:fillRect/>
          </a:stretch>
        </p:blipFill>
        <p:spPr bwMode="auto">
          <a:xfrm>
            <a:off x="3508412" y="351489"/>
            <a:ext cx="5765590" cy="521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289CB64-0B62-4F23-86F3-4F9C3759ECAC}"/>
              </a:ext>
            </a:extLst>
          </p:cNvPr>
          <p:cNvSpPr txBox="1"/>
          <p:nvPr/>
        </p:nvSpPr>
        <p:spPr>
          <a:xfrm>
            <a:off x="3886200" y="5755341"/>
            <a:ext cx="4825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Получили хвостик птички из трех зубчиков.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2701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C2FCCF-9D36-40D8-86CA-C31F5AB0A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56DC7CFF-1EE2-4F97-B730-2CFC6B80E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064" t="13014" r="6581" b="5137"/>
          <a:stretch>
            <a:fillRect/>
          </a:stretch>
        </p:blipFill>
        <p:spPr bwMode="auto">
          <a:xfrm>
            <a:off x="2754006" y="609600"/>
            <a:ext cx="5932794" cy="49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E7B7C4E-E988-4D3B-AE94-9DDAF4A64668}"/>
              </a:ext>
            </a:extLst>
          </p:cNvPr>
          <p:cNvSpPr txBox="1"/>
          <p:nvPr/>
        </p:nvSpPr>
        <p:spPr>
          <a:xfrm>
            <a:off x="1546412" y="5768788"/>
            <a:ext cx="5776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Повернули работу другой стороной. 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Загнули по одной боковой лычке и вплели в полотно.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61009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B2CC34-1125-40BF-8014-9727EC2B5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B4F8E324-8746-4628-A5AD-0CCA45D83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6977"/>
          <a:stretch>
            <a:fillRect/>
          </a:stretch>
        </p:blipFill>
        <p:spPr bwMode="auto">
          <a:xfrm>
            <a:off x="1077216" y="457200"/>
            <a:ext cx="6731395" cy="469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26C9CE-FFA9-4BD0-A3AA-EFCC8B3EF32B}"/>
              </a:ext>
            </a:extLst>
          </p:cNvPr>
          <p:cNvSpPr txBox="1"/>
          <p:nvPr/>
        </p:nvSpPr>
        <p:spPr>
          <a:xfrm>
            <a:off x="1411941" y="5405718"/>
            <a:ext cx="6731395" cy="22878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>
              <a:lnSpc>
                <a:spcPct val="15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Пальцами сжали переднюю часть шеи птички. </a:t>
            </a:r>
          </a:p>
          <a:p>
            <a:pPr marL="457200">
              <a:lnSpc>
                <a:spcPct val="15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Оставшиеся 4 лычки плетем по схеме плетения закладки.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50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плетения головы добавляем дополнительную лычку </a:t>
            </a:r>
          </a:p>
          <a:p>
            <a:pPr marL="457200">
              <a:lnSpc>
                <a:spcPct val="150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переплетаем с концами лычек шеи.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91752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C3B79E-C0F1-45FD-A145-618C10CAB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A8515B3F-1692-4520-B121-19835C577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778" y="609600"/>
            <a:ext cx="6067387" cy="4543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AF7F2D-A9D0-4095-A71E-C4F6BD574D63}"/>
              </a:ext>
            </a:extLst>
          </p:cNvPr>
          <p:cNvSpPr txBox="1"/>
          <p:nvPr/>
        </p:nvSpPr>
        <p:spPr>
          <a:xfrm>
            <a:off x="2917998" y="5741894"/>
            <a:ext cx="5916876" cy="22878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>
              <a:lnSpc>
                <a:spcPct val="15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Проплетаем лычки во второй слой.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5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Затягиваем проплетенные лычки.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50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Проплетаем оставшиеся кончики во второй слой. </a:t>
            </a:r>
          </a:p>
          <a:p>
            <a:pPr marL="457200">
              <a:lnSpc>
                <a:spcPct val="150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Обрезали оставшиеся кончики лычек.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Птичка готова.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43853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ADC3D5-6825-4487-A2D6-6E4C19F8F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ECB52916-5227-4D17-9401-95BD9725E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554" r="6604" b="30716"/>
          <a:stretch>
            <a:fillRect/>
          </a:stretch>
        </p:blipFill>
        <p:spPr bwMode="auto">
          <a:xfrm>
            <a:off x="1371600" y="503475"/>
            <a:ext cx="7902402" cy="502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CFE5757-50F6-4AD3-8154-FC13D9B32C55}"/>
              </a:ext>
            </a:extLst>
          </p:cNvPr>
          <p:cNvSpPr txBox="1"/>
          <p:nvPr/>
        </p:nvSpPr>
        <p:spPr>
          <a:xfrm>
            <a:off x="1214266" y="5943600"/>
            <a:ext cx="4318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Выставка пасхальных птичек - подставок.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51973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78BFF5-D92F-474E-B160-5AE9169C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887" y="596153"/>
            <a:ext cx="8596668" cy="13208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C723B69-CD41-4504-9018-1C520C535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593" y="596153"/>
            <a:ext cx="9609666" cy="544520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 занятия:</a:t>
            </a:r>
            <a:r>
              <a:rPr lang="ru-RU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Образовательные:</a:t>
            </a:r>
            <a:endParaRPr lang="ru-RU" sz="2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Знакомство с народными традициями и обычаями нашего края.</a:t>
            </a:r>
            <a:endParaRPr lang="ru-RU" sz="2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Повторение навыков техники косого плетения из бересты. </a:t>
            </a:r>
            <a:endParaRPr lang="ru-RU" sz="2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Совершенствование  технологии  плетения основания и  углов и сторон берестяных изделий.</a:t>
            </a:r>
            <a:endParaRPr lang="ru-RU" sz="2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ru-RU" sz="2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</a:pPr>
            <a:r>
              <a:rPr lang="ru-RU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Воспитательные:</a:t>
            </a:r>
            <a:endParaRPr lang="ru-RU" sz="2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интереса и уважения к традиционному художественному ремеслу;</a:t>
            </a:r>
            <a:endParaRPr lang="ru-RU" sz="2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ценностного отношения к родному краю;</a:t>
            </a:r>
            <a:endParaRPr lang="ru-RU" sz="2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Привитие трудолюбия, аккуратности, терпения в работе над изделием.</a:t>
            </a:r>
            <a:endParaRPr lang="ru-RU" sz="2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ru-RU" sz="2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ru-RU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Развивающие:</a:t>
            </a:r>
            <a:endParaRPr lang="ru-RU" sz="2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творческого воображения и конструктивного мышления в работе с берестой;</a:t>
            </a:r>
            <a:endParaRPr lang="ru-RU" sz="2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самостоятельности, </a:t>
            </a:r>
            <a:r>
              <a:rPr lang="ru-RU" sz="2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активности, творческих способностей, образного мышления.</a:t>
            </a:r>
            <a:endParaRPr lang="ru-RU" sz="2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03119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281DEE-D6D8-4802-A545-3C4D1AAC3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9274002" y="609600"/>
            <a:ext cx="2492174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E276D63-94B1-4B18-804D-9F2357D1E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981635"/>
            <a:ext cx="10362702" cy="5059727"/>
          </a:xfrm>
        </p:spPr>
        <p:txBody>
          <a:bodyPr/>
          <a:lstStyle/>
          <a:p>
            <a:pPr marL="457200">
              <a:lnSpc>
                <a:spcPct val="115000"/>
              </a:lnSpc>
            </a:pPr>
            <a:r>
              <a:rPr lang="ru-RU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Оборудование для педагога:</a:t>
            </a:r>
            <a:endParaRPr lang="ru-RU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Наглядные пособия в виде образцов изделий, технологическая карта изделия «Подставка – птичка для пасхального яйца из бересты».</a:t>
            </a:r>
            <a:endParaRPr lang="ru-RU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Инструменты и материалы  для обучающихся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ножницы, линейка,  скрепки, береста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50488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41070F-FDF7-4E7E-99C9-74DD5EE48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0851" y="649941"/>
            <a:ext cx="8596668" cy="13208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A9324AA-A359-41EF-B670-4C0BAC48F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649941"/>
            <a:ext cx="9690348" cy="5391421"/>
          </a:xfrm>
        </p:spPr>
        <p:txBody>
          <a:bodyPr/>
          <a:lstStyle/>
          <a:p>
            <a:pPr algn="ctr">
              <a:lnSpc>
                <a:spcPct val="150000"/>
              </a:lnSpc>
              <a:spcAft>
                <a:spcPts val="75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Аннотация: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750"/>
              </a:spcAft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 приятно к светлому празднику Пасхи подарить близким и родным подарок, который сделан в народных традициях своими руками. Данная разработка поможет систематизировать и совершенствовать знания и умения по технике косого плетения из бересты. Сплести подставку - птичку совсем несложно и недорого, но такой подарок никого не оставит равнодушным, так как будет хранить тепло ваших рук и станет необходимым предметом в быту.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96421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1CB87B-811F-4058-AD82-EA7D2C18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9274001" y="609600"/>
            <a:ext cx="569245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81470C-7B14-4561-BFC6-7EE8641C795C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9274001" y="5298141"/>
            <a:ext cx="1107127" cy="74322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00EB682-F579-49BF-BEDC-3211D2F938E8}"/>
              </a:ext>
            </a:extLst>
          </p:cNvPr>
          <p:cNvSpPr txBox="1"/>
          <p:nvPr/>
        </p:nvSpPr>
        <p:spPr>
          <a:xfrm>
            <a:off x="677333" y="609600"/>
            <a:ext cx="9394513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75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Актуальность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определяется возрастающим интересом к русским обычаям, традициям, связанных с народными христианскими праздниками. Если дети будут интересоваться русской народной культурой и рассказывать своим ровесникам, придерживаться обычаев русского народа, то они будут в дальнейшем знать культуру и традиции нашего народа. Занятия в объединении «Берестяная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мозайка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 несут краеведческую направленность, а мастер – классы по плетению из бересты пользуются популярностью во время экскурсий и мероприятий по народной культуре в Доме творчества.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3507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FA5934-EEB0-48DC-B8BC-E135661662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DACB59E-2FE7-4A06-9B16-78DBDD20D1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6581AAC-1752-4AA2-80E0-BB16085BA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198"/>
          <a:stretch>
            <a:fillRect/>
          </a:stretch>
        </p:blipFill>
        <p:spPr bwMode="auto">
          <a:xfrm>
            <a:off x="1871480" y="333936"/>
            <a:ext cx="7608696" cy="53474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A55BBA0-2FAA-4765-8F27-82120B44988C}"/>
              </a:ext>
            </a:extLst>
          </p:cNvPr>
          <p:cNvSpPr txBox="1"/>
          <p:nvPr/>
        </p:nvSpPr>
        <p:spPr>
          <a:xfrm>
            <a:off x="2743200" y="5997388"/>
            <a:ext cx="5616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Подготавливаем бересту к работе. Нарезаем лычки.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58726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5A790A-2D7F-4B68-A74B-FE8B01065B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685F255-F952-45EE-BE47-1AEEE3953F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F9C9D0C-085B-4264-B628-B1392DCEF8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768"/>
          <a:stretch>
            <a:fillRect/>
          </a:stretch>
        </p:blipFill>
        <p:spPr bwMode="auto">
          <a:xfrm>
            <a:off x="2319680" y="563881"/>
            <a:ext cx="6519520" cy="43673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C03420-4517-4BA6-A8B8-1B2AFB96141E}"/>
              </a:ext>
            </a:extLst>
          </p:cNvPr>
          <p:cNvSpPr txBox="1"/>
          <p:nvPr/>
        </p:nvSpPr>
        <p:spPr>
          <a:xfrm>
            <a:off x="2729753" y="5513294"/>
            <a:ext cx="66369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плетения понадобится 8 берестяных лент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шириной 15 мм и длиной 40-45 см и 1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дополнительная лента шириной 15 мм и длиной около 10 см.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09616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DDF27F-EE05-42E1-9908-108C0DD85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94043B2F-6EC2-457C-837E-79E1AF60A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90" t="21840" b="17476"/>
          <a:stretch/>
        </p:blipFill>
        <p:spPr bwMode="auto">
          <a:xfrm>
            <a:off x="1666715" y="562935"/>
            <a:ext cx="7208343" cy="4958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DA0518-CA91-40F8-94DA-D948541AAC9C}"/>
              </a:ext>
            </a:extLst>
          </p:cNvPr>
          <p:cNvSpPr txBox="1"/>
          <p:nvPr/>
        </p:nvSpPr>
        <p:spPr>
          <a:xfrm>
            <a:off x="2716306" y="5526741"/>
            <a:ext cx="5584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Кладем одну полоску – лычку горизонтально,</a:t>
            </a: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вторую вертикально , под прямым углом к первой.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8737341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A82509040058F45803CADDCEB412E46" ma:contentTypeVersion="1" ma:contentTypeDescription="Создание документа." ma:contentTypeScope="" ma:versionID="6cae0e71affa65e39f814d2e172d5b2b">
  <xsd:schema xmlns:xsd="http://www.w3.org/2001/XMLSchema" xmlns:xs="http://www.w3.org/2001/XMLSchema" xmlns:p="http://schemas.microsoft.com/office/2006/metadata/properties" xmlns:ns2="d4d6ac07-9d60-403d-ada4-7b1b04443535" targetNamespace="http://schemas.microsoft.com/office/2006/metadata/properties" ma:root="true" ma:fieldsID="9058e835868557ab8529148d3338b13c" ns2:_="">
    <xsd:import namespace="d4d6ac07-9d60-403d-ada4-7b1b0444353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6ac07-9d60-403d-ada4-7b1b0444353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4d6ac07-9d60-403d-ada4-7b1b04443535">6V4XDJZHKHHZ-860-1848</_dlc_DocId>
    <_dlc_DocIdUrl xmlns="d4d6ac07-9d60-403d-ada4-7b1b04443535">
      <Url>http://www.eduportal44.ru/sharya_r/17/_layouts/15/DocIdRedir.aspx?ID=6V4XDJZHKHHZ-860-1848</Url>
      <Description>6V4XDJZHKHHZ-860-1848</Description>
    </_dlc_DocIdUrl>
  </documentManagement>
</p:properties>
</file>

<file path=customXml/itemProps1.xml><?xml version="1.0" encoding="utf-8"?>
<ds:datastoreItem xmlns:ds="http://schemas.openxmlformats.org/officeDocument/2006/customXml" ds:itemID="{9564D1F4-BD62-4DF1-9755-6E17D2162FCB}"/>
</file>

<file path=customXml/itemProps2.xml><?xml version="1.0" encoding="utf-8"?>
<ds:datastoreItem xmlns:ds="http://schemas.openxmlformats.org/officeDocument/2006/customXml" ds:itemID="{5F80E4A4-EB11-418B-A8D4-1C24F3AEF0D9}"/>
</file>

<file path=customXml/itemProps3.xml><?xml version="1.0" encoding="utf-8"?>
<ds:datastoreItem xmlns:ds="http://schemas.openxmlformats.org/officeDocument/2006/customXml" ds:itemID="{35A9EF6B-3F95-4690-8AA0-14C32BCB9C84}"/>
</file>

<file path=customXml/itemProps4.xml><?xml version="1.0" encoding="utf-8"?>
<ds:datastoreItem xmlns:ds="http://schemas.openxmlformats.org/officeDocument/2006/customXml" ds:itemID="{7946323A-0562-4856-B397-7D392BDBB6CD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</TotalTime>
  <Words>511</Words>
  <Application>Microsoft Office PowerPoint</Application>
  <PresentationFormat>Произвольный</PresentationFormat>
  <Paragraphs>72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Аспект</vt:lpstr>
      <vt:lpstr>Мастер – класс  «Птичка – подставка под пасхальное яйцо»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– класс  «Птичка – подставка под пасхальное яйцо» </dc:title>
  <dc:creator>1</dc:creator>
  <cp:lastModifiedBy>Пользователь</cp:lastModifiedBy>
  <cp:revision>3</cp:revision>
  <dcterms:created xsi:type="dcterms:W3CDTF">2022-04-20T18:38:17Z</dcterms:created>
  <dcterms:modified xsi:type="dcterms:W3CDTF">2025-03-21T12:30:00Z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0x0101005A82509040058F45803CADDCEB412E46</vt:lpwstr>
  </property>
  <property fmtid="{D5CDD505-2E9C-101B-9397-08002B2CF9AE}" pid="3" name="_dlc_DocIdItemGuid">
    <vt:lpwstr>15a183c3-bd5f-4f4c-9e41-21b515cbaf83</vt:lpwstr>
  </property>
</Properties>
</file>