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2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1679E-3FCE-4217-85EF-88A95636FD23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02AD9-BB57-4FB1-A938-7ECA9415A8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390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02AD9-BB57-4FB1-A938-7ECA9415A82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568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4E4B6FF-944B-4290-8F0F-EC33DEDC648E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DB0B379-34AB-4DFA-B1A7-FB4A960E2B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889136"/>
          </a:xfrm>
        </p:spPr>
        <p:txBody>
          <a:bodyPr/>
          <a:lstStyle/>
          <a:p>
            <a:r>
              <a:rPr lang="ru-RU" sz="7200" dirty="0" smtClean="0"/>
              <a:t>Викторина  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FFFF00"/>
                </a:solidFill>
              </a:rPr>
              <a:t>Самовар</a:t>
            </a:r>
            <a:endParaRPr lang="ru-RU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19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99248" y="3212976"/>
            <a:ext cx="7734747" cy="2520280"/>
          </a:xfrm>
        </p:spPr>
        <p:txBody>
          <a:bodyPr>
            <a:noAutofit/>
          </a:bodyPr>
          <a:lstStyle/>
          <a:p>
            <a:r>
              <a:rPr lang="ru-RU" sz="4800" dirty="0" smtClean="0"/>
              <a:t>В каких детских произведениях литературы упоминается о самоваре?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62368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Муха Цокотуха, </a:t>
            </a:r>
            <a:r>
              <a:rPr lang="ru-RU" sz="2400" dirty="0" err="1"/>
              <a:t>Федорино</a:t>
            </a:r>
            <a:r>
              <a:rPr lang="ru-RU" sz="2400" dirty="0"/>
              <a:t> горе, </a:t>
            </a:r>
            <a:r>
              <a:rPr lang="ru-RU" sz="2400" dirty="0" err="1"/>
              <a:t>Мойдодыр</a:t>
            </a:r>
            <a:r>
              <a:rPr lang="ru-RU" sz="2400" dirty="0"/>
              <a:t>, Самовар, Жил-был Самовар, сказка бабушки о </a:t>
            </a:r>
            <a:r>
              <a:rPr lang="ru-RU" sz="2400" dirty="0" smtClean="0"/>
              <a:t>самоваре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6264696" cy="427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716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Что такое сбитень?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342343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Древнерусский </a:t>
            </a:r>
            <a:r>
              <a:rPr lang="ru-RU" sz="3600" dirty="0"/>
              <a:t>напиток, употребляемый чаще в горячем </a:t>
            </a:r>
            <a:r>
              <a:rPr lang="ru-RU" sz="3600" dirty="0" smtClean="0"/>
              <a:t>виде.</a:t>
            </a:r>
            <a:endParaRPr lang="ru-RU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3303" y="2247900"/>
            <a:ext cx="5817394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320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5400" dirty="0" smtClean="0"/>
              <a:t>Во время чаепития, кто считался главой стола?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4079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Самовар.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648072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854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5400" dirty="0" smtClean="0"/>
              <a:t>Медный бес на стол залез. Четыре ноги, два уха, один нос да брюхо.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53735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Самовар.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0"/>
            <a:ext cx="694826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982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99248" y="2996952"/>
            <a:ext cx="7734747" cy="2270551"/>
          </a:xfrm>
        </p:spPr>
        <p:txBody>
          <a:bodyPr>
            <a:noAutofit/>
          </a:bodyPr>
          <a:lstStyle/>
          <a:p>
            <a:r>
              <a:rPr lang="ru-RU" sz="6000" dirty="0" smtClean="0"/>
              <a:t>Какой город считался столицей самоваров?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xmlns="" val="39544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В конце XIX века на тульских фабриках выпускалось около 120 000 самоваров в год, и Тула по праву была признана самоварной столицей России. Она остаётся ею и в наше время. Тульские самовары по-прежнему считаются иконой стиля, в их музей не зарастает народная тропа и ни одно широкое гулянье не обходится без традиционного чаепития у самовара.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76872"/>
            <a:ext cx="626469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903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 rot="10800000" flipV="1">
            <a:off x="1115613" y="3429000"/>
            <a:ext cx="7734747" cy="1728192"/>
          </a:xfrm>
        </p:spPr>
        <p:txBody>
          <a:bodyPr>
            <a:normAutofit/>
          </a:bodyPr>
          <a:lstStyle/>
          <a:p>
            <a:r>
              <a:rPr lang="ru-RU" sz="6600" dirty="0" smtClean="0"/>
              <a:t>Что такое самовар?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7404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3573016"/>
            <a:ext cx="7734747" cy="1944216"/>
          </a:xfrm>
        </p:spPr>
        <p:txBody>
          <a:bodyPr>
            <a:noAutofit/>
          </a:bodyPr>
          <a:lstStyle/>
          <a:p>
            <a:r>
              <a:rPr lang="ru-RU" sz="6000" dirty="0" smtClean="0"/>
              <a:t>Кто основал первую </a:t>
            </a:r>
            <a:r>
              <a:rPr lang="ru-RU" sz="6000" dirty="0" smtClean="0"/>
              <a:t>самоварную </a:t>
            </a:r>
            <a:r>
              <a:rPr lang="ru-RU" sz="6000" dirty="0" smtClean="0"/>
              <a:t>фабрику?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xmlns="" val="112972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56263" cy="1054250"/>
          </a:xfrm>
        </p:spPr>
        <p:txBody>
          <a:bodyPr/>
          <a:lstStyle/>
          <a:p>
            <a:r>
              <a:rPr lang="ru-RU" sz="4000" dirty="0" smtClean="0"/>
              <a:t>Русские </a:t>
            </a:r>
            <a:r>
              <a:rPr lang="ru-RU" sz="4000" dirty="0"/>
              <a:t>братья Лисицыны Иван Федорович и Назар </a:t>
            </a:r>
            <a:r>
              <a:rPr lang="ru-RU" sz="4000" dirty="0" smtClean="0"/>
              <a:t>Федорович.</a:t>
            </a:r>
            <a:endParaRPr lang="ru-RU" sz="4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00" y="2701305"/>
            <a:ext cx="7747000" cy="297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1876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5400" dirty="0" smtClean="0"/>
              <a:t>Как узнали, кто этот самовар изготовил?</a:t>
            </a:r>
          </a:p>
        </p:txBody>
      </p:sp>
    </p:spTree>
    <p:extLst>
      <p:ext uri="{BB962C8B-B14F-4D97-AF65-F5344CB8AC3E}">
        <p14:creationId xmlns:p14="http://schemas.microsoft.com/office/powerpoint/2010/main" xmlns="" val="382064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99248" y="3284984"/>
            <a:ext cx="7734747" cy="1982519"/>
          </a:xfrm>
        </p:spPr>
        <p:txBody>
          <a:bodyPr>
            <a:noAutofit/>
          </a:bodyPr>
          <a:lstStyle/>
          <a:p>
            <a:r>
              <a:rPr lang="ru-RU" sz="6600" dirty="0" smtClean="0"/>
              <a:t>Предшественниками самоваров были…</a:t>
            </a:r>
            <a:endParaRPr lang="ru-RU" sz="66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75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err="1"/>
              <a:t>Сбитенник</a:t>
            </a:r>
            <a:r>
              <a:rPr lang="ru-RU" sz="4800" dirty="0"/>
              <a:t> и </a:t>
            </a:r>
            <a:r>
              <a:rPr lang="ru-RU" sz="4800" dirty="0" smtClean="0"/>
              <a:t>самовар-кухня.</a:t>
            </a:r>
            <a:endParaRPr lang="ru-RU" sz="4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5544616" cy="43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211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>Как в Западной Европе называли русский самовар?</a:t>
            </a:r>
            <a:endParaRPr lang="ru-RU" sz="48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868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«Чайная машина»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640" y="2247900"/>
            <a:ext cx="6886719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672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99248" y="3140968"/>
            <a:ext cx="7734747" cy="2126535"/>
          </a:xfrm>
        </p:spPr>
        <p:txBody>
          <a:bodyPr>
            <a:noAutofit/>
          </a:bodyPr>
          <a:lstStyle/>
          <a:p>
            <a:r>
              <a:rPr lang="ru-RU" sz="6000" dirty="0" smtClean="0"/>
              <a:t>Чему обязан самовар своим появлением?</a:t>
            </a:r>
            <a:endParaRPr lang="ru-RU" sz="60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36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Ведь своим появлением русский самовар обязан именно чаю, который был завезен в Россию из Азии в XVII веке и использовался, в основном среди знати, как лекарство. Но уже в XIX веке чай стал русским национальным напитком, потеснив сбитень (горячий напиток из меда и лекарственных трав). Последний готовился в специальном сосуде - </a:t>
            </a:r>
            <a:r>
              <a:rPr lang="ru-RU" sz="1600" dirty="0" err="1"/>
              <a:t>сбитеннике</a:t>
            </a:r>
            <a:r>
              <a:rPr lang="ru-RU" sz="1600" dirty="0"/>
              <a:t>, напоминавшем чайник с трубой для закладки угля внутри.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9361" y="2247900"/>
            <a:ext cx="5165278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807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5400" dirty="0" smtClean="0"/>
              <a:t>Кто придумал самовар?</a:t>
            </a:r>
            <a:endParaRPr lang="ru-RU" sz="5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257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Металлический сосуд для кипячения воды и приготовления чая.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489654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419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Был </a:t>
            </a:r>
            <a:r>
              <a:rPr lang="ru-RU" sz="2400" dirty="0"/>
              <a:t>создан </a:t>
            </a:r>
            <a:r>
              <a:rPr lang="ru-RU" sz="2400"/>
              <a:t>мастером </a:t>
            </a:r>
            <a:r>
              <a:rPr lang="ru-RU" sz="2400" smtClean="0"/>
              <a:t>Назаром </a:t>
            </a:r>
            <a:r>
              <a:rPr lang="ru-RU" sz="2400" dirty="0"/>
              <a:t>Лисиным, который сделал его из меди. Первый самовар представлял собой медную кастрюлю и трубку, через которую проходил пар.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95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5009" y="2247900"/>
            <a:ext cx="5853981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423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3406100"/>
          </a:xfrm>
        </p:spPr>
        <p:txBody>
          <a:bodyPr>
            <a:noAutofit/>
          </a:bodyPr>
          <a:lstStyle/>
          <a:p>
            <a:r>
              <a:rPr lang="ru-RU" sz="6600" dirty="0" smtClean="0"/>
              <a:t>Какой формы делали самовары?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12693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Форма самовара определяется по форме его корпуса: круглая – самовар-шар; овальная – самовар-яйцо; цилиндрическая – самовар-банка; с перехватом в верхней или нижней части – самовар-ваза и т.п.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647394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321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99248" y="3212976"/>
            <a:ext cx="7734747" cy="2054527"/>
          </a:xfrm>
        </p:spPr>
        <p:txBody>
          <a:bodyPr>
            <a:noAutofit/>
          </a:bodyPr>
          <a:lstStyle/>
          <a:p>
            <a:r>
              <a:rPr lang="ru-RU" sz="6600" dirty="0" smtClean="0"/>
              <a:t>Из какого материала делали самовары?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xmlns="" val="273590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/>
              <a:t>Самовары делали из меди, латуни, томпака, </a:t>
            </a:r>
            <a:r>
              <a:rPr lang="ru-RU" sz="4400" dirty="0" smtClean="0"/>
              <a:t>мельхиора.</a:t>
            </a:r>
            <a:endParaRPr lang="ru-RU" sz="4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7920880" cy="43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591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99248" y="3429000"/>
            <a:ext cx="7734747" cy="2448272"/>
          </a:xfrm>
        </p:spPr>
        <p:txBody>
          <a:bodyPr>
            <a:noAutofit/>
          </a:bodyPr>
          <a:lstStyle/>
          <a:p>
            <a:r>
              <a:rPr lang="ru-RU" sz="4400" dirty="0" smtClean="0"/>
              <a:t>Какую форму имеет запорная часть крана традиционных русских самоваров?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32033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Конусный.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4680520" cy="420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106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A82509040058F45803CADDCEB412E46" ma:contentTypeVersion="1" ma:contentTypeDescription="Создание документа." ma:contentTypeScope="" ma:versionID="6cae0e71affa65e39f814d2e172d5b2b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6V4XDJZHKHHZ-860-1847</_dlc_DocId>
    <_dlc_DocIdUrl xmlns="d4d6ac07-9d60-403d-ada4-7b1b04443535">
      <Url>http://www.eduportal44.ru/sharya_r/17/_layouts/15/DocIdRedir.aspx?ID=6V4XDJZHKHHZ-860-1847</Url>
      <Description>6V4XDJZHKHHZ-860-1847</Description>
    </_dlc_DocIdUrl>
  </documentManagement>
</p:properties>
</file>

<file path=customXml/itemProps1.xml><?xml version="1.0" encoding="utf-8"?>
<ds:datastoreItem xmlns:ds="http://schemas.openxmlformats.org/officeDocument/2006/customXml" ds:itemID="{D4B05DF3-88BA-4274-9751-455291816674}"/>
</file>

<file path=customXml/itemProps2.xml><?xml version="1.0" encoding="utf-8"?>
<ds:datastoreItem xmlns:ds="http://schemas.openxmlformats.org/officeDocument/2006/customXml" ds:itemID="{3047AB81-653F-44A1-B3C5-DC186AA2517F}"/>
</file>

<file path=customXml/itemProps3.xml><?xml version="1.0" encoding="utf-8"?>
<ds:datastoreItem xmlns:ds="http://schemas.openxmlformats.org/officeDocument/2006/customXml" ds:itemID="{B1C6865E-49CD-4DA5-A1A8-5D14A517DF0A}"/>
</file>

<file path=customXml/itemProps4.xml><?xml version="1.0" encoding="utf-8"?>
<ds:datastoreItem xmlns:ds="http://schemas.openxmlformats.org/officeDocument/2006/customXml" ds:itemID="{0A670915-707B-4DBE-882F-20ED02CA8522}"/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184</TotalTime>
  <Words>370</Words>
  <Application>Microsoft Office PowerPoint</Application>
  <PresentationFormat>Экран (4:3)</PresentationFormat>
  <Paragraphs>33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Твердый переплет</vt:lpstr>
      <vt:lpstr>Викторина  </vt:lpstr>
      <vt:lpstr>Слайд 2</vt:lpstr>
      <vt:lpstr>Металлический сосуд для кипячения воды и приготовления чая. </vt:lpstr>
      <vt:lpstr>Слайд 4</vt:lpstr>
      <vt:lpstr>Форма самовара определяется по форме его корпуса: круглая – самовар-шар; овальная – самовар-яйцо; цилиндрическая – самовар-банка; с перехватом в верхней или нижней части – самовар-ваза и т.п. </vt:lpstr>
      <vt:lpstr>Слайд 6</vt:lpstr>
      <vt:lpstr>Самовары делали из меди, латуни, томпака, мельхиора.</vt:lpstr>
      <vt:lpstr>Слайд 8</vt:lpstr>
      <vt:lpstr>Конусный.</vt:lpstr>
      <vt:lpstr>Слайд 10</vt:lpstr>
      <vt:lpstr>Муха Цокотуха, Федорино горе, Мойдодыр, Самовар, Жил-был Самовар, сказка бабушки о самоваре.</vt:lpstr>
      <vt:lpstr>Слайд 12</vt:lpstr>
      <vt:lpstr>Древнерусский напиток, употребляемый чаще в горячем виде.</vt:lpstr>
      <vt:lpstr>Слайд 14</vt:lpstr>
      <vt:lpstr>Самовар.</vt:lpstr>
      <vt:lpstr>Слайд 16</vt:lpstr>
      <vt:lpstr>Самовар.</vt:lpstr>
      <vt:lpstr>Слайд 18</vt:lpstr>
      <vt:lpstr>В конце XIX века на тульских фабриках выпускалось около 120 000 самоваров в год, и Тула по праву была признана самоварной столицей России. Она остаётся ею и в наше время. Тульские самовары по-прежнему считаются иконой стиля, в их музей не зарастает народная тропа и ни одно широкое гулянье не обходится без традиционного чаепития у самовара.</vt:lpstr>
      <vt:lpstr>Слайд 20</vt:lpstr>
      <vt:lpstr>Русские братья Лисицыны Иван Федорович и Назар Федорович.</vt:lpstr>
      <vt:lpstr>Слайд 22</vt:lpstr>
      <vt:lpstr>Слайд 23</vt:lpstr>
      <vt:lpstr>Сбитенник и самовар-кухня.</vt:lpstr>
      <vt:lpstr>Слайд 25</vt:lpstr>
      <vt:lpstr>«Чайная машина»</vt:lpstr>
      <vt:lpstr>Слайд 27</vt:lpstr>
      <vt:lpstr>Ведь своим появлением русский самовар обязан именно чаю, который был завезен в Россию из Азии в XVII веке и использовался, в основном среди знати, как лекарство. Но уже в XIX веке чай стал русским национальным напитком, потеснив сбитень (горячий напиток из меда и лекарственных трав). Последний готовился в специальном сосуде - сбитеннике, напоминавшем чайник с трубой для закладки угля внутри.</vt:lpstr>
      <vt:lpstr>Слайд 29</vt:lpstr>
      <vt:lpstr>Был создан мастером Назаром Лисиным, который сделал его из меди. Первый самовар представлял собой медную кастрюлю и трубку, через которую проходил пар.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</dc:title>
  <dc:creator>1</dc:creator>
  <cp:lastModifiedBy>user</cp:lastModifiedBy>
  <cp:revision>22</cp:revision>
  <dcterms:created xsi:type="dcterms:W3CDTF">2023-12-30T09:22:24Z</dcterms:created>
  <dcterms:modified xsi:type="dcterms:W3CDTF">2024-02-24T11:07:16Z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0x0101005A82509040058F45803CADDCEB412E46</vt:lpwstr>
  </property>
  <property fmtid="{D5CDD505-2E9C-101B-9397-08002B2CF9AE}" pid="3" name="_dlc_DocIdItemGuid">
    <vt:lpwstr>5224b39d-81bb-4000-bd23-788a16ee5cfe</vt:lpwstr>
  </property>
</Properties>
</file>