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74" r:id="rId4"/>
    <p:sldId id="275" r:id="rId5"/>
    <p:sldId id="266" r:id="rId6"/>
    <p:sldId id="280" r:id="rId7"/>
    <p:sldId id="276" r:id="rId8"/>
    <p:sldId id="270" r:id="rId9"/>
    <p:sldId id="268" r:id="rId10"/>
    <p:sldId id="262" r:id="rId11"/>
    <p:sldId id="263" r:id="rId12"/>
    <p:sldId id="277" r:id="rId13"/>
    <p:sldId id="278" r:id="rId14"/>
    <p:sldId id="269" r:id="rId15"/>
    <p:sldId id="271" r:id="rId16"/>
    <p:sldId id="273" r:id="rId17"/>
    <p:sldId id="272" r:id="rId18"/>
    <p:sldId id="265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16" autoAdjust="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C83DC5-E254-4DA8-A236-15850BE507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971976-FFC1-47E3-A4A5-B685B7869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5857916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4400" dirty="0" smtClean="0"/>
              <a:t>Забытая глина малой родины»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305800" cy="1357322"/>
          </a:xfrm>
        </p:spPr>
        <p:txBody>
          <a:bodyPr/>
          <a:lstStyle/>
          <a:p>
            <a:r>
              <a:rPr lang="ru-RU" dirty="0" smtClean="0"/>
              <a:t>Проектная  работа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Documents and Settings\Новый\Рабочий стол\ТАНЯ\день науки\raznocvetnye-gl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2925522" cy="204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Глина нашей местности</a:t>
            </a:r>
            <a:endParaRPr lang="ru-RU" b="1" dirty="0"/>
          </a:p>
        </p:txBody>
      </p:sp>
      <p:pic>
        <p:nvPicPr>
          <p:cNvPr id="19459" name="Picture 3" descr="C:\Documents and Settings\Новый\Рабочий стол\ТАНЯ\день науки\день науки2017\Копия DSC02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143246" cy="2357434"/>
          </a:xfrm>
          <a:prstGeom prst="rect">
            <a:avLst/>
          </a:prstGeom>
          <a:noFill/>
        </p:spPr>
      </p:pic>
      <p:pic>
        <p:nvPicPr>
          <p:cNvPr id="19460" name="Picture 4" descr="C:\Documents and Settings\Новый\Рабочий стол\ТАНЯ\день науки\день науки2017\Копия DSC02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603628" cy="2702721"/>
          </a:xfrm>
          <a:prstGeom prst="rect">
            <a:avLst/>
          </a:prstGeom>
          <a:noFill/>
        </p:spPr>
      </p:pic>
      <p:pic>
        <p:nvPicPr>
          <p:cNvPr id="19461" name="Picture 5" descr="C:\Documents and Settings\Новый\Рабочий стол\ТАНЯ\день науки\день науки2017\Копия DSC029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342902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Новый\Рабочий стол\ТАНЯ\день науки\день науки2017\Копия DSC02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266" y="2786058"/>
            <a:ext cx="4661383" cy="3494092"/>
          </a:xfrm>
          <a:prstGeom prst="rect">
            <a:avLst/>
          </a:prstGeom>
          <a:noFill/>
        </p:spPr>
      </p:pic>
      <p:pic>
        <p:nvPicPr>
          <p:cNvPr id="20482" name="Picture 2" descr="C:\Documents and Settings\Новый\Рабочий стол\ТАНЯ\день науки\день науки2017\Копия DSC02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603760" cy="3452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овый\Рабочий стол\ТАНЯ\день науки\ba77d7ab18592c925b97b4203fd1099b.650x390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58" y="1090595"/>
            <a:ext cx="7794684" cy="4676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шликерная г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шликерная г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Новый\Рабочий стол\shlikernoe-lityo-7.jpg"/>
          <p:cNvPicPr>
            <a:picLocks noChangeAspect="1" noChangeArrowheads="1"/>
          </p:cNvPicPr>
          <p:nvPr/>
        </p:nvPicPr>
        <p:blipFill>
          <a:blip r:embed="rId2"/>
          <a:srcRect l="17151" t="7143" r="22039"/>
          <a:stretch>
            <a:fillRect/>
          </a:stretch>
        </p:blipFill>
        <p:spPr bwMode="auto">
          <a:xfrm>
            <a:off x="571472" y="1714488"/>
            <a:ext cx="3643338" cy="3714748"/>
          </a:xfrm>
          <a:prstGeom prst="rect">
            <a:avLst/>
          </a:prstGeom>
          <a:noFill/>
        </p:spPr>
      </p:pic>
      <p:sp>
        <p:nvSpPr>
          <p:cNvPr id="1031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Новый\Рабочий стол\P3291415.jpg"/>
          <p:cNvPicPr>
            <a:picLocks noChangeAspect="1" noChangeArrowheads="1"/>
          </p:cNvPicPr>
          <p:nvPr/>
        </p:nvPicPr>
        <p:blipFill>
          <a:blip r:embed="rId3"/>
          <a:srcRect l="8949" t="11364" r="23642"/>
          <a:stretch>
            <a:fillRect/>
          </a:stretch>
        </p:blipFill>
        <p:spPr bwMode="auto">
          <a:xfrm>
            <a:off x="4572000" y="2285992"/>
            <a:ext cx="3766867" cy="3714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928670"/>
            <a:ext cx="4064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Шликер</a:t>
            </a:r>
            <a:r>
              <a:rPr lang="ru-RU" sz="2800" dirty="0" smtClean="0"/>
              <a:t> - жидкая глина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571480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Процеживание </a:t>
            </a:r>
            <a:r>
              <a:rPr lang="ru-RU" sz="2800" dirty="0" err="1" smtClean="0"/>
              <a:t>шликера</a:t>
            </a:r>
            <a:endParaRPr lang="ru-RU" sz="2800" dirty="0" smtClean="0"/>
          </a:p>
          <a:p>
            <a:r>
              <a:rPr lang="ru-RU" sz="2800" dirty="0" smtClean="0"/>
              <a:t>ч</a:t>
            </a:r>
            <a:r>
              <a:rPr lang="ru-RU" sz="2800" dirty="0" smtClean="0"/>
              <a:t>ерез мелкую сетку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Н Смирнова\фото\DSC0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0580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день науки\STP6295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429000"/>
            <a:ext cx="278608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D:\ТН Смирнова\Смирнова Т.Н. Статья в журнал  Доп образ и воспит\Постановка сказки Щедрое 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42918"/>
            <a:ext cx="3357554" cy="2169664"/>
          </a:xfrm>
          <a:prstGeom prst="rect">
            <a:avLst/>
          </a:prstGeom>
          <a:noFill/>
        </p:spPr>
      </p:pic>
      <p:pic>
        <p:nvPicPr>
          <p:cNvPr id="6" name="Рисунок 5" descr="F:\день науки\DSC0758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000396" cy="249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D:\ТН Смирнова\Копия в статью\бары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214686"/>
            <a:ext cx="2286016" cy="2869198"/>
          </a:xfrm>
          <a:prstGeom prst="rect">
            <a:avLst/>
          </a:prstGeom>
          <a:noFill/>
        </p:spPr>
      </p:pic>
      <p:pic>
        <p:nvPicPr>
          <p:cNvPr id="6147" name="Picture 3" descr="D:\ТН Смирнова\Копия в статью\петуш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2603831" cy="2286016"/>
          </a:xfrm>
          <a:prstGeom prst="rect">
            <a:avLst/>
          </a:prstGeom>
          <a:noFill/>
        </p:spPr>
      </p:pic>
      <p:pic>
        <p:nvPicPr>
          <p:cNvPr id="6148" name="Picture 4" descr="STP62250"/>
          <p:cNvPicPr>
            <a:picLocks noChangeAspect="1" noChangeArrowheads="1"/>
          </p:cNvPicPr>
          <p:nvPr/>
        </p:nvPicPr>
        <p:blipFill>
          <a:blip r:embed="rId7" cstate="print"/>
          <a:srcRect l="6833" t="14493" r="3105" b="13043"/>
          <a:stretch>
            <a:fillRect/>
          </a:stretch>
        </p:blipFill>
        <p:spPr bwMode="auto">
          <a:xfrm rot="16200000">
            <a:off x="3004947" y="924089"/>
            <a:ext cx="2857520" cy="1723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TP62970"/>
          <p:cNvPicPr>
            <a:picLocks noChangeAspect="1" noChangeArrowheads="1"/>
          </p:cNvPicPr>
          <p:nvPr/>
        </p:nvPicPr>
        <p:blipFill>
          <a:blip r:embed="rId2" cstate="print"/>
          <a:srcRect l="1610"/>
          <a:stretch>
            <a:fillRect/>
          </a:stretch>
        </p:blipFill>
        <p:spPr bwMode="auto">
          <a:xfrm>
            <a:off x="857224" y="3786190"/>
            <a:ext cx="3463918" cy="264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P65238"/>
          <p:cNvPicPr>
            <a:picLocks noChangeAspect="1" noChangeArrowheads="1"/>
          </p:cNvPicPr>
          <p:nvPr/>
        </p:nvPicPr>
        <p:blipFill>
          <a:blip r:embed="rId3" cstate="print"/>
          <a:srcRect l="7700" t="10691" r="4613"/>
          <a:stretch>
            <a:fillRect/>
          </a:stretch>
        </p:blipFill>
        <p:spPr bwMode="auto">
          <a:xfrm>
            <a:off x="4572000" y="3714752"/>
            <a:ext cx="3679818" cy="28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TP63477"/>
          <p:cNvPicPr>
            <a:picLocks noChangeAspect="1" noChangeArrowheads="1"/>
          </p:cNvPicPr>
          <p:nvPr/>
        </p:nvPicPr>
        <p:blipFill>
          <a:blip r:embed="rId4" cstate="print"/>
          <a:srcRect l="15497" t="7732" r="6952" b="5083"/>
          <a:stretch>
            <a:fillRect/>
          </a:stretch>
        </p:blipFill>
        <p:spPr>
          <a:xfrm>
            <a:off x="6286512" y="357166"/>
            <a:ext cx="2198685" cy="3245344"/>
          </a:xfrm>
          <a:prstGeom prst="rect">
            <a:avLst/>
          </a:prstGeom>
          <a:noFill/>
        </p:spPr>
      </p:pic>
      <p:pic>
        <p:nvPicPr>
          <p:cNvPr id="8" name="Picture 5" descr="STP63478"/>
          <p:cNvPicPr>
            <a:picLocks noChangeAspect="1" noChangeArrowheads="1"/>
          </p:cNvPicPr>
          <p:nvPr/>
        </p:nvPicPr>
        <p:blipFill>
          <a:blip r:embed="rId5"/>
          <a:srcRect l="12045" t="7507" r="10880" b="9840"/>
          <a:stretch>
            <a:fillRect/>
          </a:stretch>
        </p:blipFill>
        <p:spPr bwMode="auto">
          <a:xfrm>
            <a:off x="500034" y="357166"/>
            <a:ext cx="2368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ТН Смирнова\фото\DSC04212.JPG"/>
          <p:cNvPicPr>
            <a:picLocks noChangeAspect="1" noChangeArrowheads="1"/>
          </p:cNvPicPr>
          <p:nvPr/>
        </p:nvPicPr>
        <p:blipFill>
          <a:blip r:embed="rId6" cstate="print"/>
          <a:srcRect l="17188"/>
          <a:stretch>
            <a:fillRect/>
          </a:stretch>
        </p:blipFill>
        <p:spPr bwMode="auto">
          <a:xfrm>
            <a:off x="3071802" y="785794"/>
            <a:ext cx="3000396" cy="271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ТН Смирнова\фото\DSC04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3286148" cy="2464611"/>
          </a:xfrm>
          <a:prstGeom prst="rect">
            <a:avLst/>
          </a:prstGeom>
          <a:noFill/>
        </p:spPr>
      </p:pic>
      <p:pic>
        <p:nvPicPr>
          <p:cNvPr id="7172" name="Picture 4" descr="D:\ТН Смирнова\фото\DSC04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143272" cy="2357454"/>
          </a:xfrm>
          <a:prstGeom prst="rect">
            <a:avLst/>
          </a:prstGeom>
          <a:noFill/>
        </p:spPr>
      </p:pic>
      <p:pic>
        <p:nvPicPr>
          <p:cNvPr id="7173" name="Picture 5" descr="D:\ТН Смирнова\фото\DSC04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0704" y="3286124"/>
            <a:ext cx="3429024" cy="2571768"/>
          </a:xfrm>
          <a:prstGeom prst="rect">
            <a:avLst/>
          </a:prstGeom>
          <a:noFill/>
        </p:spPr>
      </p:pic>
      <p:pic>
        <p:nvPicPr>
          <p:cNvPr id="7174" name="Picture 6" descr="D:\ТН Смирнова\фото\DSC04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10044" y="3462196"/>
            <a:ext cx="3123088" cy="2342316"/>
          </a:xfrm>
          <a:prstGeom prst="rect">
            <a:avLst/>
          </a:prstGeom>
          <a:noFill/>
        </p:spPr>
      </p:pic>
      <p:pic>
        <p:nvPicPr>
          <p:cNvPr id="7175" name="Picture 7" descr="D:\ТН Смирнова\фото\DSC04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59656" y="3384353"/>
            <a:ext cx="3071835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F:\день науки\STP6295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000108"/>
            <a:ext cx="2643206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F:\день науки\DSC0928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6107" y="3799405"/>
            <a:ext cx="2669635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F:\день науки\DSC09286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25" y="678637"/>
            <a:ext cx="292895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D:\ТН Смирнова\фото\DSC07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2786082" cy="2089562"/>
          </a:xfrm>
          <a:prstGeom prst="rect">
            <a:avLst/>
          </a:prstGeom>
          <a:noFill/>
        </p:spPr>
      </p:pic>
      <p:pic>
        <p:nvPicPr>
          <p:cNvPr id="5123" name="Picture 3" descr="D:\ТН Смирнова\фото\DSC092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1938" y="3917160"/>
            <a:ext cx="2952770" cy="2214578"/>
          </a:xfrm>
          <a:prstGeom prst="rect">
            <a:avLst/>
          </a:prstGeom>
          <a:noFill/>
        </p:spPr>
      </p:pic>
      <p:pic>
        <p:nvPicPr>
          <p:cNvPr id="5124" name="Picture 4" descr="D:\ТН Смирнова\Смирнова Т.Н. Статья в журнал  Доп образ и воспит\Постановка сказки Две сест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857232"/>
            <a:ext cx="281067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Н Смирнова\фото\2016-2017\DSC0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2928958" cy="2196719"/>
          </a:xfrm>
          <a:prstGeom prst="rect">
            <a:avLst/>
          </a:prstGeom>
          <a:noFill/>
        </p:spPr>
      </p:pic>
      <p:pic>
        <p:nvPicPr>
          <p:cNvPr id="5" name="Рисунок 4" descr="F:\день науки\DSC0572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286016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день науки\DSC0367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257176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день науки\DSC02417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256"/>
            <a:ext cx="278608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день науки\DSC06671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357430"/>
            <a:ext cx="2286016" cy="190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день науки\DSC06673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000240"/>
            <a:ext cx="285752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D:\ТН Смирнова\фото\2016-2017\DSC02301.JPG"/>
          <p:cNvPicPr>
            <a:picLocks noChangeAspect="1" noChangeArrowheads="1"/>
          </p:cNvPicPr>
          <p:nvPr/>
        </p:nvPicPr>
        <p:blipFill>
          <a:blip r:embed="rId8" cstate="print"/>
          <a:srcRect b="23138"/>
          <a:stretch>
            <a:fillRect/>
          </a:stretch>
        </p:blipFill>
        <p:spPr bwMode="auto">
          <a:xfrm>
            <a:off x="357158" y="2428868"/>
            <a:ext cx="2974174" cy="1714512"/>
          </a:xfrm>
          <a:prstGeom prst="rect">
            <a:avLst/>
          </a:prstGeom>
          <a:noFill/>
        </p:spPr>
      </p:pic>
      <p:pic>
        <p:nvPicPr>
          <p:cNvPr id="2052" name="Picture 4" descr="D:\ТН Смирнова\фото\2015-09-21 13.48.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357694"/>
            <a:ext cx="2714644" cy="2035983"/>
          </a:xfrm>
          <a:prstGeom prst="rect">
            <a:avLst/>
          </a:prstGeom>
          <a:noFill/>
        </p:spPr>
      </p:pic>
      <p:pic>
        <p:nvPicPr>
          <p:cNvPr id="2053" name="Picture 5" descr="D:\ТН Смирнова\фото\DSC057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35769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Н Смирнова\фото\2016-2017\CAM01896.jp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1000100" y="2500305"/>
            <a:ext cx="3143272" cy="3798121"/>
          </a:xfrm>
          <a:prstGeom prst="rect">
            <a:avLst/>
          </a:prstGeom>
          <a:noFill/>
        </p:spPr>
      </p:pic>
      <p:pic>
        <p:nvPicPr>
          <p:cNvPr id="1027" name="Picture 3" descr="D:\ТН Смирнова\фото\2016-2017\CAM01521.jpg"/>
          <p:cNvPicPr>
            <a:picLocks noChangeAspect="1" noChangeArrowheads="1"/>
          </p:cNvPicPr>
          <p:nvPr/>
        </p:nvPicPr>
        <p:blipFill>
          <a:blip r:embed="rId3" cstate="print"/>
          <a:srcRect t="20306"/>
          <a:stretch>
            <a:fillRect/>
          </a:stretch>
        </p:blipFill>
        <p:spPr bwMode="auto">
          <a:xfrm>
            <a:off x="4714876" y="2428868"/>
            <a:ext cx="3666471" cy="3895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9008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Чеснокова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Кристина, 12 лет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бучающаяся детского объединения  МОУ ДО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 детского творчества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Шарьинского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муниципального 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Костромской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Художественый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дизайн»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000240"/>
            <a:ext cx="7392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Картинки по запросу голубая кембрийская г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голубая кембрийская г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голубая кембрийская г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Documents and Settings\Новый\Рабочий стол\untitled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669772" cy="4995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Новый\Рабочий стол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4" y="785794"/>
            <a:ext cx="762200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Новый\Рабочий стол\ТАНЯ\день науки\Glina-kak-sposob-lechenija-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51015" cy="516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Новый\Рабочий стол\2018-09-27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0212"/>
            <a:ext cx="4143404" cy="586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Новый\Рабочий стол\untitled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4214842" cy="572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ТН Смирнова\фото\DSC07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3"/>
            <a:ext cx="3000396" cy="2250297"/>
          </a:xfrm>
          <a:prstGeom prst="rect">
            <a:avLst/>
          </a:prstGeom>
          <a:noFill/>
        </p:spPr>
      </p:pic>
      <p:pic>
        <p:nvPicPr>
          <p:cNvPr id="4100" name="Picture 4" descr="D:\ТН Смирнова\Копия в статью\STP63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3048021" cy="2286016"/>
          </a:xfrm>
          <a:prstGeom prst="rect">
            <a:avLst/>
          </a:prstGeom>
          <a:noFill/>
        </p:spPr>
      </p:pic>
      <p:pic>
        <p:nvPicPr>
          <p:cNvPr id="4102" name="Picture 6" descr="SNV37606"/>
          <p:cNvPicPr>
            <a:picLocks noChangeAspect="1" noChangeArrowheads="1"/>
          </p:cNvPicPr>
          <p:nvPr/>
        </p:nvPicPr>
        <p:blipFill>
          <a:blip r:embed="rId4" cstate="print"/>
          <a:srcRect l="18549" t="17973"/>
          <a:stretch>
            <a:fillRect/>
          </a:stretch>
        </p:blipFill>
        <p:spPr bwMode="auto">
          <a:xfrm>
            <a:off x="3214678" y="4214818"/>
            <a:ext cx="2645407" cy="2000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3" name="Picture 7" descr="STP62549"/>
          <p:cNvPicPr>
            <a:picLocks noChangeAspect="1" noChangeArrowheads="1"/>
          </p:cNvPicPr>
          <p:nvPr/>
        </p:nvPicPr>
        <p:blipFill>
          <a:blip r:embed="rId5" cstate="print"/>
          <a:srcRect l="9677" t="23656" b="16129"/>
          <a:stretch>
            <a:fillRect/>
          </a:stretch>
        </p:blipFill>
        <p:spPr bwMode="auto">
          <a:xfrm>
            <a:off x="642910" y="357166"/>
            <a:ext cx="4229073" cy="21161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8" name="Picture 2" descr="D:\ТН Смирнова\фото\DSC07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000240"/>
            <a:ext cx="2857520" cy="2143140"/>
          </a:xfrm>
          <a:prstGeom prst="rect">
            <a:avLst/>
          </a:prstGeom>
          <a:noFill/>
        </p:spPr>
      </p:pic>
      <p:pic>
        <p:nvPicPr>
          <p:cNvPr id="10" name="Picture 4" descr="STP628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143380"/>
            <a:ext cx="2713057" cy="20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:\ТН Смирнова\фото\Копия DSC036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285992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Н Смирнова\фото\2016-2017\DSC0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2928958" cy="2196719"/>
          </a:xfrm>
          <a:prstGeom prst="rect">
            <a:avLst/>
          </a:prstGeom>
          <a:noFill/>
        </p:spPr>
      </p:pic>
      <p:pic>
        <p:nvPicPr>
          <p:cNvPr id="5" name="Рисунок 4" descr="F:\день науки\DSC0572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286016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день науки\DSC0367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257176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день науки\DSC02417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256"/>
            <a:ext cx="278608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день науки\DSC06671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357430"/>
            <a:ext cx="2286016" cy="190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день науки\DSC06673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000240"/>
            <a:ext cx="285752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D:\ТН Смирнова\фото\2016-2017\DSC02301.JPG"/>
          <p:cNvPicPr>
            <a:picLocks noChangeAspect="1" noChangeArrowheads="1"/>
          </p:cNvPicPr>
          <p:nvPr/>
        </p:nvPicPr>
        <p:blipFill>
          <a:blip r:embed="rId8" cstate="print"/>
          <a:srcRect b="23138"/>
          <a:stretch>
            <a:fillRect/>
          </a:stretch>
        </p:blipFill>
        <p:spPr bwMode="auto">
          <a:xfrm>
            <a:off x="357158" y="2428868"/>
            <a:ext cx="2974174" cy="1714512"/>
          </a:xfrm>
          <a:prstGeom prst="rect">
            <a:avLst/>
          </a:prstGeom>
          <a:noFill/>
        </p:spPr>
      </p:pic>
      <p:pic>
        <p:nvPicPr>
          <p:cNvPr id="2052" name="Picture 4" descr="D:\ТН Смирнова\фото\2015-09-21 13.48.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357694"/>
            <a:ext cx="2714644" cy="2035983"/>
          </a:xfrm>
          <a:prstGeom prst="rect">
            <a:avLst/>
          </a:prstGeom>
          <a:noFill/>
        </p:spPr>
      </p:pic>
      <p:pic>
        <p:nvPicPr>
          <p:cNvPr id="2053" name="Picture 5" descr="D:\ТН Смирнова\фото\DSC057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35769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6V4XDJZHKHHZ-860-1273</_dlc_DocId>
    <_dlc_DocIdUrl xmlns="d4d6ac07-9d60-403d-ada4-7b1b04443535">
      <Url>http://www.eduportal44.ru/sharya_r/17/_layouts/15/DocIdRedir.aspx?ID=6V4XDJZHKHHZ-860-1273</Url>
      <Description>6V4XDJZHKHHZ-860-1273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82509040058F45803CADDCEB412E46" ma:contentTypeVersion="1" ma:contentTypeDescription="Создание документа." ma:contentTypeScope="" ma:versionID="6cae0e71affa65e39f814d2e172d5b2b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515A74E-39F4-4A67-9C19-60E96AA04DB2}"/>
</file>

<file path=customXml/itemProps2.xml><?xml version="1.0" encoding="utf-8"?>
<ds:datastoreItem xmlns:ds="http://schemas.openxmlformats.org/officeDocument/2006/customXml" ds:itemID="{C84C8DEF-5320-45BB-AF10-E96C09D6C976}"/>
</file>

<file path=customXml/itemProps3.xml><?xml version="1.0" encoding="utf-8"?>
<ds:datastoreItem xmlns:ds="http://schemas.openxmlformats.org/officeDocument/2006/customXml" ds:itemID="{207C16D8-3488-4CCA-A415-CFB097724C08}"/>
</file>

<file path=customXml/itemProps4.xml><?xml version="1.0" encoding="utf-8"?>
<ds:datastoreItem xmlns:ds="http://schemas.openxmlformats.org/officeDocument/2006/customXml" ds:itemID="{62391CC6-7350-4002-9298-65546FE984D0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48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Проектная  работа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Глина нашей местности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</dc:title>
  <dc:creator>Рождественский ДДТ</dc:creator>
  <cp:lastModifiedBy>Рождественский ДДТ</cp:lastModifiedBy>
  <cp:revision>55</cp:revision>
  <dcterms:created xsi:type="dcterms:W3CDTF">2018-04-01T12:04:25Z</dcterms:created>
  <dcterms:modified xsi:type="dcterms:W3CDTF">2018-09-27T13:08:14Z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0x0101005A82509040058F45803CADDCEB412E46</vt:lpwstr>
  </property>
  <property fmtid="{D5CDD505-2E9C-101B-9397-08002B2CF9AE}" pid="3" name="_dlc_DocIdItemGuid">
    <vt:lpwstr>2f4e664e-6fd2-4d20-a1e2-39598ce1eef0</vt:lpwstr>
  </property>
</Properties>
</file>