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4"/>
  </p:notesMasterIdLst>
  <p:sldIdLst>
    <p:sldId id="256" r:id="rId6"/>
    <p:sldId id="346" r:id="rId7"/>
    <p:sldId id="359" r:id="rId8"/>
    <p:sldId id="363" r:id="rId9"/>
    <p:sldId id="364" r:id="rId10"/>
    <p:sldId id="362" r:id="rId11"/>
    <p:sldId id="340" r:id="rId12"/>
    <p:sldId id="315" r:id="rId13"/>
    <p:sldId id="313" r:id="rId14"/>
    <p:sldId id="348" r:id="rId15"/>
    <p:sldId id="338" r:id="rId16"/>
    <p:sldId id="356" r:id="rId17"/>
    <p:sldId id="361" r:id="rId18"/>
    <p:sldId id="309" r:id="rId19"/>
    <p:sldId id="347" r:id="rId20"/>
    <p:sldId id="339" r:id="rId21"/>
    <p:sldId id="308" r:id="rId22"/>
    <p:sldId id="357" r:id="rId23"/>
    <p:sldId id="352" r:id="rId24"/>
    <p:sldId id="343" r:id="rId25"/>
    <p:sldId id="350" r:id="rId26"/>
    <p:sldId id="342" r:id="rId27"/>
    <p:sldId id="353" r:id="rId28"/>
    <p:sldId id="355" r:id="rId29"/>
    <p:sldId id="318" r:id="rId30"/>
    <p:sldId id="354" r:id="rId31"/>
    <p:sldId id="358" r:id="rId32"/>
    <p:sldId id="330" r:id="rId33"/>
  </p:sldIdLst>
  <p:sldSz cx="9144000" cy="6858000" type="screen4x3"/>
  <p:notesSz cx="6858000" cy="9144000"/>
  <p:custDataLst>
    <p:tags r:id="rId35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D7D"/>
    <a:srgbClr val="A3E7FF"/>
    <a:srgbClr val="BEE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4" autoAdjust="0"/>
    <p:restoredTop sz="94660"/>
  </p:normalViewPr>
  <p:slideViewPr>
    <p:cSldViewPr>
      <p:cViewPr varScale="1">
        <p:scale>
          <a:sx n="88" d="100"/>
          <a:sy n="88" d="100"/>
        </p:scale>
        <p:origin x="13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52328C5-ECED-4EA0-A34E-1484721B63F8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61819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://ku4mina.ucoz.ru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альтернативный процесс 3"/>
          <p:cNvSpPr/>
          <p:nvPr/>
        </p:nvSpPr>
        <p:spPr>
          <a:xfrm>
            <a:off x="642938" y="1214438"/>
            <a:ext cx="7858125" cy="4000500"/>
          </a:xfrm>
          <a:prstGeom prst="flowChartAlternateProcess">
            <a:avLst/>
          </a:prstGeom>
          <a:solidFill>
            <a:srgbClr val="A3E7FF">
              <a:alpha val="88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750" y="6356350"/>
            <a:ext cx="1204913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ma-SE" sz="800" dirty="0">
                <a:solidFill>
                  <a:srgbClr val="00B0F0"/>
                </a:solidFill>
                <a:latin typeface="+mn-lt"/>
                <a:hlinkClick r:id="rId2"/>
              </a:rPr>
              <a:t>http://ku4mina.ucoz.ru/</a:t>
            </a:r>
            <a:endParaRPr lang="ru-RU" sz="8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643050"/>
            <a:ext cx="7700962" cy="145733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321468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2336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6D96BB-4804-44F2-B5AB-C3F88E75C366}" type="datetimeFigureOut">
              <a:rPr lang="ru-RU"/>
              <a:pPr>
                <a:defRPr/>
              </a:pPr>
              <a:t>29.10.2024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ED8CAF-DC62-4385-91ED-1B07C0AA10F8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5163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AEFE450-EE6B-4328-962C-EDCFC39E56E1}" type="datetimeFigureOut">
              <a:rPr lang="ru-RU"/>
              <a:pPr>
                <a:defRPr/>
              </a:pPr>
              <a:t>29.10.2024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EB9671-D108-4316-82AB-6C7054A3496C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1162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2372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9FBF10-4EDA-48E9-B0DD-BD62B6D122C0}" type="datetimeFigureOut">
              <a:rPr lang="ru-RU"/>
              <a:pPr>
                <a:defRPr/>
              </a:pPr>
              <a:t>29.10.2024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D4A5EB-04AA-42DF-BDCC-2756CFDEEB3D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461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1D248B-12A9-45CF-B2DC-635BD899ACFD}" type="datetimeFigureOut">
              <a:rPr lang="ru-RU"/>
              <a:pPr>
                <a:defRPr/>
              </a:pPr>
              <a:t>29.10.2024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D1891-2513-4B1F-87A0-0370749BDDB5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2696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500813"/>
            <a:ext cx="1471613" cy="220662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82FFFC-177F-4A34-A45F-F46901C77631}" type="datetimeFigureOut">
              <a:rPr lang="ru-RU"/>
              <a:pPr>
                <a:defRPr/>
              </a:pPr>
              <a:t>29.10.2024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790950-161D-4FD7-8FA4-ABE118DC3F95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811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8310C7-FF24-4151-B20C-E3788401DACF}" type="datetimeFigureOut">
              <a:rPr lang="ru-RU"/>
              <a:pPr>
                <a:defRPr/>
              </a:pPr>
              <a:t>29.10.2024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5691E-BE69-457B-8892-E897D5E6047F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7790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18CB88-56DD-491A-A255-C7C75951E65E}" type="datetimeFigureOut">
              <a:rPr lang="ru-RU"/>
              <a:pPr>
                <a:defRPr/>
              </a:pPr>
              <a:t>29.10.2024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16309E-1555-432A-84C7-293564FF9732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519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A9392B-97CE-4EA3-A750-63430F258C32}" type="datetimeFigureOut">
              <a:rPr lang="ru-RU"/>
              <a:pPr>
                <a:defRPr/>
              </a:pPr>
              <a:t>29.10.2024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E7F03-D3B4-4A26-92D2-02604F39B1C5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9325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4A8F811-D9D7-4F9E-84B6-3C32E2394F29}" type="datetimeFigureOut">
              <a:rPr lang="ru-RU"/>
              <a:pPr>
                <a:defRPr/>
              </a:pPr>
              <a:t>29.10.2024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DF3CE9-7FA5-4226-BD5E-33F5B7302940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5807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ku4mina.ucoz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альтернативный процесс 6"/>
          <p:cNvSpPr/>
          <p:nvPr/>
        </p:nvSpPr>
        <p:spPr>
          <a:xfrm>
            <a:off x="214313" y="142875"/>
            <a:ext cx="8715375" cy="6215063"/>
          </a:xfrm>
          <a:prstGeom prst="flowChartAlternateProcess">
            <a:avLst/>
          </a:prstGeom>
          <a:solidFill>
            <a:srgbClr val="A3E7FF">
              <a:alpha val="87843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7" name="Рисунок 8" descr="спорт.jpeg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95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471613" cy="365125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9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428625"/>
            <a:ext cx="82296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0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FF00C47-8081-4A1A-BB06-D73330A8046E}" type="slidenum">
              <a:rPr lang="ru-RU"/>
              <a:pPr/>
              <a:t>‹#›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57188" y="6286500"/>
            <a:ext cx="1285875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ma-SE" sz="800" dirty="0">
                <a:solidFill>
                  <a:srgbClr val="00B0F0"/>
                </a:solidFill>
                <a:latin typeface="+mn-lt"/>
                <a:hlinkClick r:id="rId15"/>
              </a:rPr>
              <a:t>http://ku4mina.ucoz.ru/</a:t>
            </a:r>
            <a:endParaRPr lang="ru-RU" sz="800" dirty="0">
              <a:solidFill>
                <a:srgbClr val="00B0F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portal44.ru/sharya_r/16/DocLib24/&#1064;&#1080;&#1083;&#1086;&#1074;&#1089;&#1082;&#1072;&#1103;%20&#1051;&#1102;&#1076;&#1084;&#1080;&#1083;&#1072;%20&#1040;&#1083;&#1077;&#1082;&#1089;&#1072;&#1085;&#1076;&#1088;&#1086;&#1074;&#1085;&#1072;%20&#1080;&#1085;&#1089;&#1090;&#1088;&#1091;&#1082;&#1090;&#1086;&#1088;-&#1084;&#1077;&#1090;&#1086;&#1076;&#1080;&#1089;&#1090;,%20&#1090;&#1088;&#1077;&#1085;&#1077;&#1088;-&#1087;&#1088;&#1077;&#1087;&#1086;&#1076;&#1072;&#1074;&#1072;&#1090;&#1077;&#1083;&#1100;.aspx" TargetMode="External"/><Relationship Id="rId2" Type="http://schemas.openxmlformats.org/officeDocument/2006/relationships/hyperlink" Target="https://www.eduportal44.ru/sharya_r/16/DocLib24/&#1064;&#1080;&#1083;&#1086;&#1074;&#1089;&#1082;&#1072;&#1103;%20&#1051;&#1102;&#1076;&#1084;&#1080;&#1083;&#1072;%20&#1040;&#1083;&#1077;&#1082;&#1089;&#1072;&#1085;&#1076;&#1088;&#1086;&#1074;&#1085;&#1072;%20&#1080;&#1085;&#1089;&#1090;&#1088;&#1091;&#1082;&#1090;&#1086;&#1088;-&#1084;&#1077;&#1090;&#1086;&#1076;&#1080;&#1089;&#1090;,%20&#1090;&#1088;&#1077;&#1085;&#1077;&#1088;-&#1087;&#1088;&#1077;&#1087;&#1086;&#1076;&#1072;&#1074;&#1072;&#1090;&#1077;&#1083;&#1100;.aspx&#1051;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k.com/club194438638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Горизонтальный свиток 7">
            <a:hlinkClick r:id="rId2"/>
          </p:cNvPr>
          <p:cNvSpPr/>
          <p:nvPr/>
        </p:nvSpPr>
        <p:spPr>
          <a:xfrm>
            <a:off x="827584" y="1227756"/>
            <a:ext cx="7493420" cy="372384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1259632" y="302840"/>
            <a:ext cx="5832648" cy="1008112"/>
          </a:xfrm>
          <a:prstGeom prst="horizontalScroll">
            <a:avLst>
              <a:gd name="adj" fmla="val 107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Муниципальное образовательное учреждение дополнительного </a:t>
            </a:r>
            <a:r>
              <a:rPr lang="ru-RU" sz="1400" b="1" dirty="0" smtClean="0"/>
              <a:t>образования </a:t>
            </a:r>
            <a:r>
              <a:rPr lang="ru-RU" sz="1400" b="1" dirty="0"/>
              <a:t>Детско-юношеская спортивная школа «Русич» Шарьинского муниципального района Костромской области</a:t>
            </a:r>
          </a:p>
        </p:txBody>
      </p:sp>
      <p:sp>
        <p:nvSpPr>
          <p:cNvPr id="11" name="TextBox 10"/>
          <p:cNvSpPr txBox="1"/>
          <p:nvPr/>
        </p:nvSpPr>
        <p:spPr>
          <a:xfrm rot="10800000" flipV="1">
            <a:off x="3563888" y="3058430"/>
            <a:ext cx="6336704" cy="707886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artDeco"/>
            <a:bevelB/>
          </a:sp3d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 номинации педагог дополнительного образования»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03648" y="2031788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Муниципальный конкурс</a:t>
            </a:r>
            <a:endParaRPr lang="ru-RU" sz="1600" b="1" dirty="0">
              <a:solidFill>
                <a:srgbClr val="00206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«Учитель года – 2024»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3716613" y="5105396"/>
            <a:ext cx="4527795" cy="169708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Шиловская Людмила Александровна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тренер-преподаватель</a:t>
            </a:r>
          </a:p>
          <a:p>
            <a:pPr algn="ctr"/>
            <a:r>
              <a:rPr lang="ru-RU" sz="1600" b="1" dirty="0" smtClean="0"/>
              <a:t>Образование: КГУ им Н.А. Некрасова</a:t>
            </a:r>
          </a:p>
          <a:p>
            <a:pPr algn="ctr"/>
            <a:r>
              <a:rPr lang="ru-RU" sz="1600" b="1" i="1" dirty="0">
                <a:solidFill>
                  <a:srgbClr val="002060"/>
                </a:solidFill>
              </a:rPr>
              <a:t>п</a:t>
            </a:r>
            <a:r>
              <a:rPr lang="ru-RU" sz="1600" b="1" i="1" dirty="0" smtClean="0">
                <a:solidFill>
                  <a:srgbClr val="002060"/>
                </a:solidFill>
              </a:rPr>
              <a:t>ервая квалификационная категория</a:t>
            </a:r>
            <a:endParaRPr lang="ru-RU" sz="1600" b="1" i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27784" y="4062127"/>
            <a:ext cx="5904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hlinkClick r:id="rId3"/>
              </a:rPr>
              <a:t>личная страница педагога на сайте ДЮСШ "Русич"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25" y="2144572"/>
            <a:ext cx="1890210" cy="1890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79512" y="332656"/>
            <a:ext cx="8424936" cy="561662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75656" y="4509120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5302267"/>
            <a:ext cx="1428750" cy="1066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r="26200" b="27950"/>
          <a:stretch/>
        </p:blipFill>
        <p:spPr>
          <a:xfrm>
            <a:off x="1033741" y="1205143"/>
            <a:ext cx="2901976" cy="3904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01" b="35300"/>
          <a:stretch/>
        </p:blipFill>
        <p:spPr>
          <a:xfrm>
            <a:off x="4427984" y="1144226"/>
            <a:ext cx="3492100" cy="4006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267744" y="510063"/>
            <a:ext cx="5753873" cy="46166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Учебно-тренировочные занятия</a:t>
            </a:r>
          </a:p>
        </p:txBody>
      </p:sp>
    </p:spTree>
    <p:extLst>
      <p:ext uri="{BB962C8B-B14F-4D97-AF65-F5344CB8AC3E}">
        <p14:creationId xmlns:p14="http://schemas.microsoft.com/office/powerpoint/2010/main" val="179099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487012" y="260648"/>
            <a:ext cx="8082479" cy="587591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3" b="26420"/>
          <a:stretch/>
        </p:blipFill>
        <p:spPr>
          <a:xfrm>
            <a:off x="1547664" y="1424005"/>
            <a:ext cx="3093808" cy="3702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51"/>
          <a:stretch/>
        </p:blipFill>
        <p:spPr>
          <a:xfrm>
            <a:off x="5132118" y="946959"/>
            <a:ext cx="2743170" cy="4503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051720" y="605609"/>
            <a:ext cx="5753873" cy="46166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Учебно-тренировочные занятия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562464"/>
            <a:ext cx="1456982" cy="1148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149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487012" y="243231"/>
            <a:ext cx="8082479" cy="587591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14" y="5517232"/>
            <a:ext cx="1162039" cy="1119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" t="13650" r="-1867" b="40035"/>
          <a:stretch/>
        </p:blipFill>
        <p:spPr>
          <a:xfrm>
            <a:off x="1403648" y="1622155"/>
            <a:ext cx="3857625" cy="317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b="8001"/>
          <a:stretch/>
        </p:blipFill>
        <p:spPr>
          <a:xfrm>
            <a:off x="5724128" y="1282549"/>
            <a:ext cx="2039978" cy="3855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267744" y="510063"/>
            <a:ext cx="5753873" cy="46166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Учебно-тренировочные занятия</a:t>
            </a:r>
          </a:p>
        </p:txBody>
      </p:sp>
    </p:spTree>
    <p:extLst>
      <p:ext uri="{BB962C8B-B14F-4D97-AF65-F5344CB8AC3E}">
        <p14:creationId xmlns:p14="http://schemas.microsoft.com/office/powerpoint/2010/main" val="347197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395536" y="188640"/>
            <a:ext cx="8082479" cy="587591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267744" y="510063"/>
            <a:ext cx="5753873" cy="46166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Подготовка лыж к соревнованиям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445432"/>
            <a:ext cx="1238250" cy="12382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0" r="6589"/>
          <a:stretch/>
        </p:blipFill>
        <p:spPr>
          <a:xfrm>
            <a:off x="1075865" y="1844824"/>
            <a:ext cx="2764669" cy="3050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3" t="18596" r="10058" b="5408"/>
          <a:stretch/>
        </p:blipFill>
        <p:spPr>
          <a:xfrm>
            <a:off x="5610905" y="1855984"/>
            <a:ext cx="2736304" cy="3066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1" t="3150" r="204" b="2751"/>
          <a:stretch/>
        </p:blipFill>
        <p:spPr>
          <a:xfrm>
            <a:off x="3933691" y="1786223"/>
            <a:ext cx="1546409" cy="3141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437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Горизонтальный свиток 9"/>
          <p:cNvSpPr/>
          <p:nvPr/>
        </p:nvSpPr>
        <p:spPr>
          <a:xfrm>
            <a:off x="251520" y="260648"/>
            <a:ext cx="8208912" cy="575226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956537" y="5343355"/>
            <a:ext cx="2387658" cy="461665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 smtClean="0">
                <a:solidFill>
                  <a:srgbClr val="C00000"/>
                </a:solidFill>
              </a:rPr>
              <a:t>Открытие лыжного сезона</a:t>
            </a:r>
          </a:p>
          <a:p>
            <a:pPr algn="ctr">
              <a:defRPr/>
            </a:pPr>
            <a:r>
              <a:rPr lang="ru-RU" sz="1200" dirty="0" smtClean="0">
                <a:solidFill>
                  <a:srgbClr val="C00000"/>
                </a:solidFill>
              </a:rPr>
              <a:t>  2023-2024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75921" y="1772816"/>
            <a:ext cx="1735388" cy="1008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163" y="1261898"/>
            <a:ext cx="3864407" cy="3864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144" y="5226283"/>
            <a:ext cx="1157474" cy="11574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2" t="1" r="1614" b="22813"/>
          <a:stretch/>
        </p:blipFill>
        <p:spPr>
          <a:xfrm>
            <a:off x="1090672" y="1261898"/>
            <a:ext cx="2956370" cy="3881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 flipH="1">
            <a:off x="1576192" y="4149080"/>
            <a:ext cx="1953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Корнева Диана, </a:t>
            </a:r>
          </a:p>
          <a:p>
            <a:pPr algn="ctr"/>
            <a:r>
              <a:rPr lang="ru-RU" sz="1200" dirty="0" smtClean="0"/>
              <a:t>призер соревнований</a:t>
            </a:r>
            <a:endParaRPr lang="ru-RU" sz="1200" dirty="0"/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2210342" y="605204"/>
            <a:ext cx="4968552" cy="52322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2800" dirty="0" smtClean="0">
                <a:solidFill>
                  <a:srgbClr val="C00000"/>
                </a:solidFill>
              </a:rPr>
              <a:t>Мы призеры соревнований</a:t>
            </a:r>
          </a:p>
        </p:txBody>
      </p:sp>
    </p:spTree>
    <p:extLst>
      <p:ext uri="{BB962C8B-B14F-4D97-AF65-F5344CB8AC3E}">
        <p14:creationId xmlns:p14="http://schemas.microsoft.com/office/powerpoint/2010/main" val="288961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487012" y="260648"/>
            <a:ext cx="8082479" cy="587591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04" y="5881867"/>
            <a:ext cx="1512168" cy="876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44" b="16733"/>
          <a:stretch/>
        </p:blipFill>
        <p:spPr>
          <a:xfrm>
            <a:off x="5436096" y="1196752"/>
            <a:ext cx="2800424" cy="3883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2210342" y="605204"/>
            <a:ext cx="4968552" cy="52322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2800" dirty="0" smtClean="0">
                <a:solidFill>
                  <a:srgbClr val="C00000"/>
                </a:solidFill>
              </a:rPr>
              <a:t>Мы призеры соревнований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61832"/>
            <a:ext cx="4098064" cy="3073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568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296434" y="350746"/>
            <a:ext cx="8424936" cy="561662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75" y="3960556"/>
            <a:ext cx="1238250" cy="12382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325" y="1753317"/>
            <a:ext cx="2649154" cy="3000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0"/>
          <a:stretch/>
        </p:blipFill>
        <p:spPr>
          <a:xfrm>
            <a:off x="910204" y="1739767"/>
            <a:ext cx="2302743" cy="2248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085" y="1782941"/>
            <a:ext cx="2903487" cy="2177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112450" y="491072"/>
            <a:ext cx="5636276" cy="52322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Мы призеры соревнований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6519677" y="4293096"/>
            <a:ext cx="1584176" cy="65700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1200" dirty="0" smtClean="0">
                <a:solidFill>
                  <a:srgbClr val="C00000"/>
                </a:solidFill>
              </a:rPr>
              <a:t>Новогодняя гонка   г. Шарья 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1200" dirty="0" smtClean="0">
                <a:solidFill>
                  <a:srgbClr val="C00000"/>
                </a:solidFill>
              </a:rPr>
              <a:t>3 место</a:t>
            </a:r>
          </a:p>
        </p:txBody>
      </p:sp>
    </p:spTree>
    <p:extLst>
      <p:ext uri="{BB962C8B-B14F-4D97-AF65-F5344CB8AC3E}">
        <p14:creationId xmlns:p14="http://schemas.microsoft.com/office/powerpoint/2010/main" val="155652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51520" y="171223"/>
            <a:ext cx="8424936" cy="613809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973960" y="4631435"/>
            <a:ext cx="1998540" cy="261610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sz="1100" dirty="0" smtClean="0">
                <a:solidFill>
                  <a:srgbClr val="C00000"/>
                </a:solidFill>
              </a:rPr>
              <a:t>Лыжня России -2024</a:t>
            </a:r>
            <a:endParaRPr lang="ru-RU" sz="11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448" y="4226854"/>
            <a:ext cx="2073366" cy="880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475655" y="2076239"/>
            <a:ext cx="2088233" cy="1136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500" y="1271845"/>
            <a:ext cx="2128556" cy="2939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55" y="1323237"/>
            <a:ext cx="2177712" cy="2903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1907704" y="348151"/>
            <a:ext cx="5636276" cy="95410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Мы участники и призеры соревнований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7608" y="4451430"/>
            <a:ext cx="1524654" cy="430887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sz="1100" dirty="0" smtClean="0">
                <a:solidFill>
                  <a:srgbClr val="C00000"/>
                </a:solidFill>
              </a:rPr>
              <a:t>Крещенская гонка                            г. Шарья</a:t>
            </a:r>
            <a:endParaRPr lang="ru-RU" sz="1100" dirty="0">
              <a:solidFill>
                <a:srgbClr val="C0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30674" t="17149" r="49728" b="27115"/>
          <a:stretch/>
        </p:blipFill>
        <p:spPr>
          <a:xfrm>
            <a:off x="3637640" y="1151391"/>
            <a:ext cx="2014480" cy="3240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056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Горизонтальный свиток 5"/>
          <p:cNvSpPr/>
          <p:nvPr/>
        </p:nvSpPr>
        <p:spPr>
          <a:xfrm>
            <a:off x="323528" y="404664"/>
            <a:ext cx="8568952" cy="583264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1556792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2677" r="2968" b="2677"/>
          <a:stretch/>
        </p:blipFill>
        <p:spPr>
          <a:xfrm>
            <a:off x="5760132" y="1181694"/>
            <a:ext cx="2869644" cy="4047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123728" y="332656"/>
            <a:ext cx="5636276" cy="138499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Мы участники и призеры проекта «Кострома лыжная 2024» </a:t>
            </a:r>
          </a:p>
        </p:txBody>
      </p:sp>
    </p:spTree>
    <p:extLst>
      <p:ext uri="{BB962C8B-B14F-4D97-AF65-F5344CB8AC3E}">
        <p14:creationId xmlns:p14="http://schemas.microsoft.com/office/powerpoint/2010/main" val="170433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395536" y="409019"/>
            <a:ext cx="8424936" cy="561662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995936" y="5300498"/>
            <a:ext cx="1656230" cy="64633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Юный лыжник– 2024</a:t>
            </a:r>
            <a:endParaRPr lang="ru-RU" sz="1200" dirty="0">
              <a:solidFill>
                <a:srgbClr val="C00000"/>
              </a:solidFill>
            </a:endParaRPr>
          </a:p>
          <a:p>
            <a:pPr algn="ctr"/>
            <a:r>
              <a:rPr lang="ru-RU" sz="1200" dirty="0">
                <a:solidFill>
                  <a:srgbClr val="C00000"/>
                </a:solidFill>
              </a:rPr>
              <a:t> </a:t>
            </a:r>
            <a:endParaRPr lang="ru-RU" sz="1200" dirty="0">
              <a:solidFill>
                <a:srgbClr val="C00000"/>
              </a:solidFill>
              <a:effectLst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536536"/>
            <a:ext cx="4914292" cy="3685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2123728" y="548680"/>
            <a:ext cx="5636276" cy="52322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Мы призеры соревнований</a:t>
            </a:r>
          </a:p>
        </p:txBody>
      </p:sp>
    </p:spTree>
    <p:extLst>
      <p:ext uri="{BB962C8B-B14F-4D97-AF65-F5344CB8AC3E}">
        <p14:creationId xmlns:p14="http://schemas.microsoft.com/office/powerpoint/2010/main" val="270266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683568" y="332656"/>
            <a:ext cx="7848872" cy="590465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дарит нам энергию здоровья,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Упорство, силу духа, красоту.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учит нас на мир смотреть с любовью,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реальность воплощать свою мечту</a:t>
            </a:r>
            <a:r>
              <a:rPr lang="ru-RU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8024" y="404664"/>
            <a:ext cx="1368152" cy="43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517232"/>
            <a:ext cx="1512168" cy="1134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302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467544" y="404664"/>
            <a:ext cx="8208912" cy="576064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99" y="1874276"/>
            <a:ext cx="4377221" cy="3282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700808"/>
            <a:ext cx="2592287" cy="3645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487" y="1164458"/>
            <a:ext cx="7620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17" y="722550"/>
            <a:ext cx="7620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83768" y="561998"/>
            <a:ext cx="4745761" cy="52322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Наши лыжники в профессиональных учебных заведениях…</a:t>
            </a:r>
          </a:p>
        </p:txBody>
      </p:sp>
    </p:spTree>
    <p:extLst>
      <p:ext uri="{BB962C8B-B14F-4D97-AF65-F5344CB8AC3E}">
        <p14:creationId xmlns:p14="http://schemas.microsoft.com/office/powerpoint/2010/main" val="44965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467544" y="387247"/>
            <a:ext cx="8208912" cy="561662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*5*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858" y="1570139"/>
            <a:ext cx="4435308" cy="3326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347864" y="5028457"/>
            <a:ext cx="3001947" cy="52322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Закрытие лыжного сезона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2014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5776" y="578646"/>
            <a:ext cx="4385721" cy="52322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Вместе на старте…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1317" y="2715406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*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12360" y="2268161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24889" y="4814912"/>
            <a:ext cx="4042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*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56" y="1665371"/>
            <a:ext cx="2295282" cy="3060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844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Горизонтальный свиток 12"/>
          <p:cNvSpPr/>
          <p:nvPr/>
        </p:nvSpPr>
        <p:spPr>
          <a:xfrm>
            <a:off x="467544" y="476672"/>
            <a:ext cx="8208912" cy="561662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/>
          <a:stretch/>
        </p:blipFill>
        <p:spPr>
          <a:xfrm>
            <a:off x="1403648" y="1412776"/>
            <a:ext cx="3240360" cy="388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t="4851" r="6500" b="3801"/>
          <a:stretch/>
        </p:blipFill>
        <p:spPr>
          <a:xfrm>
            <a:off x="5096850" y="1448779"/>
            <a:ext cx="2786641" cy="3848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707904" y="5477017"/>
            <a:ext cx="2657529" cy="52322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Крещенская гонка 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г. Шарья 2024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9139" y="575527"/>
            <a:ext cx="4385721" cy="52322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Вместе на старте…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5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467544" y="404664"/>
            <a:ext cx="8208912" cy="576064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770454" y="4496079"/>
            <a:ext cx="2657529" cy="30777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На торжественном приеме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9" y="1669721"/>
            <a:ext cx="4668311" cy="3490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3600" r="13250" b="17800"/>
          <a:stretch/>
        </p:blipFill>
        <p:spPr>
          <a:xfrm rot="5400000">
            <a:off x="5736389" y="2308520"/>
            <a:ext cx="3106364" cy="2341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980314" y="5401048"/>
            <a:ext cx="2081465" cy="52322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Лыжня России - 2024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г. Шарья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9139" y="575527"/>
            <a:ext cx="4385721" cy="52322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Вместе на старте…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83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467544" y="349632"/>
            <a:ext cx="8082479" cy="587591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8" t="22308" r="4431" b="13681"/>
          <a:stretch/>
        </p:blipFill>
        <p:spPr>
          <a:xfrm>
            <a:off x="1503914" y="1152889"/>
            <a:ext cx="6452461" cy="4144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627785" y="330105"/>
            <a:ext cx="4824536" cy="52322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Мои достижения…</a:t>
            </a:r>
          </a:p>
        </p:txBody>
      </p:sp>
    </p:spTree>
    <p:extLst>
      <p:ext uri="{BB962C8B-B14F-4D97-AF65-F5344CB8AC3E}">
        <p14:creationId xmlns:p14="http://schemas.microsoft.com/office/powerpoint/2010/main" val="343569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251520" y="188640"/>
            <a:ext cx="8640960" cy="615668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2077" r="18084" b="29963"/>
          <a:stretch/>
        </p:blipFill>
        <p:spPr>
          <a:xfrm>
            <a:off x="1043608" y="1196752"/>
            <a:ext cx="2880320" cy="4305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844" y="1628800"/>
            <a:ext cx="4502698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341" y="5490497"/>
            <a:ext cx="1298887" cy="1251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627785" y="330105"/>
            <a:ext cx="4824536" cy="52322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Благодарности…</a:t>
            </a:r>
          </a:p>
        </p:txBody>
      </p:sp>
    </p:spTree>
    <p:extLst>
      <p:ext uri="{BB962C8B-B14F-4D97-AF65-F5344CB8AC3E}">
        <p14:creationId xmlns:p14="http://schemas.microsoft.com/office/powerpoint/2010/main" val="139724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395536" y="188640"/>
            <a:ext cx="8280920" cy="590465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" t="10500" r="9002" b="16002"/>
          <a:stretch/>
        </p:blipFill>
        <p:spPr>
          <a:xfrm rot="476029">
            <a:off x="4885737" y="1392377"/>
            <a:ext cx="3528392" cy="38591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0101" b="30050"/>
          <a:stretch/>
        </p:blipFill>
        <p:spPr>
          <a:xfrm rot="20513179">
            <a:off x="698324" y="1464064"/>
            <a:ext cx="4135690" cy="35334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Сердце 13"/>
          <p:cNvSpPr/>
          <p:nvPr/>
        </p:nvSpPr>
        <p:spPr>
          <a:xfrm rot="20400695">
            <a:off x="4063972" y="4441968"/>
            <a:ext cx="459465" cy="319912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ердце 14"/>
          <p:cNvSpPr/>
          <p:nvPr/>
        </p:nvSpPr>
        <p:spPr>
          <a:xfrm rot="20400695">
            <a:off x="4540879" y="4562245"/>
            <a:ext cx="267636" cy="209146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hlinkClick r:id="rId4"/>
          </p:cNvPr>
          <p:cNvSpPr txBox="1"/>
          <p:nvPr/>
        </p:nvSpPr>
        <p:spPr>
          <a:xfrm>
            <a:off x="2267744" y="566124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/>
              </a:rPr>
              <a:t>#СпасибоТренер2024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797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395536" y="171223"/>
            <a:ext cx="8280920" cy="590465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47664" y="692696"/>
            <a:ext cx="6912768" cy="52322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Начинаем новый сезон 2024-2025…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9" t="19210" r="28173" b="32752"/>
          <a:stretch/>
        </p:blipFill>
        <p:spPr>
          <a:xfrm>
            <a:off x="1131903" y="1889233"/>
            <a:ext cx="2301560" cy="324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932523"/>
            <a:ext cx="2448272" cy="3264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287" y="2128260"/>
            <a:ext cx="2564881" cy="2711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4067944" y="4855998"/>
            <a:ext cx="1453751" cy="64633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 smtClean="0">
                <a:solidFill>
                  <a:srgbClr val="C00000"/>
                </a:solidFill>
              </a:rPr>
              <a:t>«Трейл «Дубы» </a:t>
            </a:r>
          </a:p>
          <a:p>
            <a:pPr algn="ctr">
              <a:defRPr/>
            </a:pPr>
            <a:r>
              <a:rPr lang="ru-RU" sz="1200" dirty="0">
                <a:solidFill>
                  <a:srgbClr val="C00000"/>
                </a:solidFill>
              </a:rPr>
              <a:t>с</a:t>
            </a:r>
            <a:r>
              <a:rPr lang="ru-RU" sz="1200" dirty="0" smtClean="0">
                <a:solidFill>
                  <a:srgbClr val="C00000"/>
                </a:solidFill>
              </a:rPr>
              <a:t>ентябрь 2024                                             г. Шарья</a:t>
            </a:r>
            <a:endParaRPr lang="ru-RU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5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187624" y="1268760"/>
            <a:ext cx="6840760" cy="36004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043608" y="980728"/>
            <a:ext cx="66967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Спасибо </a:t>
            </a:r>
          </a:p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за </a:t>
            </a:r>
          </a:p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внимание !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25" y="2144572"/>
            <a:ext cx="1890210" cy="189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4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683568" y="315239"/>
            <a:ext cx="7848872" cy="590465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1960" y="1844824"/>
            <a:ext cx="41764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- реализация дополнительной общеразвивающей программы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«Лыжные гонки»</a:t>
            </a:r>
          </a:p>
          <a:p>
            <a:endParaRPr lang="ru-RU" sz="2800" b="1" dirty="0" smtClean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9560">
            <a:off x="1118369" y="2372438"/>
            <a:ext cx="3810348" cy="24850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0502617">
            <a:off x="1830480" y="3511183"/>
            <a:ext cx="1119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Цель: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2897">
            <a:off x="3020873" y="2933952"/>
            <a:ext cx="1277887" cy="958414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 rot="20538676">
            <a:off x="1657064" y="3147144"/>
            <a:ext cx="1068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2023-2024 учебный год</a:t>
            </a:r>
            <a:endParaRPr lang="ru-RU" sz="1000" dirty="0"/>
          </a:p>
        </p:txBody>
      </p:sp>
      <p:sp>
        <p:nvSpPr>
          <p:cNvPr id="10" name="TextBox 9"/>
          <p:cNvSpPr txBox="1"/>
          <p:nvPr/>
        </p:nvSpPr>
        <p:spPr>
          <a:xfrm rot="20502617">
            <a:off x="1849468" y="3511182"/>
            <a:ext cx="1119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Цель: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4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683568" y="297822"/>
            <a:ext cx="7848872" cy="590465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9560">
            <a:off x="1190378" y="2186494"/>
            <a:ext cx="3810348" cy="24850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448138">
            <a:off x="1728450" y="2901107"/>
            <a:ext cx="1043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2023-2024 учебный год</a:t>
            </a:r>
            <a:endParaRPr lang="ru-RU" sz="1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2897">
            <a:off x="3072498" y="2751094"/>
            <a:ext cx="1377260" cy="1032944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713552" y="1836405"/>
            <a:ext cx="34588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</a:rPr>
              <a:t>Популяризация и развитие лыжного спорта;</a:t>
            </a:r>
          </a:p>
          <a:p>
            <a:pPr marL="285750" indent="-285750">
              <a:buFontTx/>
              <a:buChar char="-"/>
            </a:pPr>
            <a:endParaRPr lang="ru-RU" b="1" dirty="0" smtClean="0">
              <a:solidFill>
                <a:srgbClr val="C0000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</a:rPr>
              <a:t>Формирование у детей здорового образа жизни;</a:t>
            </a:r>
          </a:p>
          <a:p>
            <a:pPr marL="285750" indent="-285750">
              <a:buFontTx/>
              <a:buChar char="-"/>
            </a:pPr>
            <a:endParaRPr lang="ru-RU" b="1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</a:rPr>
              <a:t>Достижение определенных спортивных результатов.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0510621">
            <a:off x="1878501" y="3487653"/>
            <a:ext cx="120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Задачи: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2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683568" y="297822"/>
            <a:ext cx="7848872" cy="590465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Спортивная тренировка,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использующая физические упражнения (избранные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со­ревновательные,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подготовительные) 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развития и совершенствования качеств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 лыжников.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 техники передвижения на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лыжах;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Тренировочные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соревновательные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нагрузки.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средства (кросс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велосипед, лыжероллеры,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имитация прыжковая и шаговая, занятия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спортивном зале);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Подготовка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смазка лыжного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инвентаря;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Участие в соревнованиях.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979712" y="836712"/>
            <a:ext cx="6264696" cy="52322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2800" dirty="0" smtClean="0">
                <a:solidFill>
                  <a:srgbClr val="C00000"/>
                </a:solidFill>
              </a:rPr>
              <a:t>Технологии и средства обучения…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562464"/>
            <a:ext cx="1456982" cy="1148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434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Горизонтальный свиток 8"/>
          <p:cNvSpPr/>
          <p:nvPr/>
        </p:nvSpPr>
        <p:spPr>
          <a:xfrm>
            <a:off x="683568" y="332656"/>
            <a:ext cx="7848872" cy="590465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1979712" y="476672"/>
            <a:ext cx="6264696" cy="52322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2800" dirty="0" smtClean="0">
                <a:solidFill>
                  <a:srgbClr val="C00000"/>
                </a:solidFill>
              </a:rPr>
              <a:t>Мое профессиональное развитие…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426" y="1045944"/>
            <a:ext cx="1964733" cy="2762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443" y="1045945"/>
            <a:ext cx="1941462" cy="2744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851" y="3822800"/>
            <a:ext cx="1090564" cy="1622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68" y="3872592"/>
            <a:ext cx="1101437" cy="1593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" b="5087"/>
          <a:stretch/>
        </p:blipFill>
        <p:spPr>
          <a:xfrm>
            <a:off x="3783731" y="3790283"/>
            <a:ext cx="2454083" cy="1622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Объект 3"/>
          <p:cNvPicPr>
            <a:picLocks noChangeAspect="1"/>
          </p:cNvPicPr>
          <p:nvPr/>
        </p:nvPicPr>
        <p:blipFill rotWithShape="1">
          <a:blip r:embed="rId7"/>
          <a:srcRect l="19573" t="26089" r="29416" b="10271"/>
          <a:stretch/>
        </p:blipFill>
        <p:spPr bwMode="auto">
          <a:xfrm>
            <a:off x="903776" y="1556792"/>
            <a:ext cx="2809318" cy="1971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/>
          <a:srcRect l="22226" t="13583" r="22207" b="17268"/>
          <a:stretch/>
        </p:blipFill>
        <p:spPr>
          <a:xfrm>
            <a:off x="868404" y="3470409"/>
            <a:ext cx="2895258" cy="2026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682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216912" y="314766"/>
            <a:ext cx="8389782" cy="582606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3810780" y="2341831"/>
            <a:ext cx="1944688" cy="122396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</a:rPr>
              <a:t>ЛЫЖНЫЙ СЕЗОН 2023-2024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04111" y="4062079"/>
            <a:ext cx="2908049" cy="11183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rgbClr val="002060"/>
                </a:solidFill>
              </a:rPr>
              <a:t>Лыжная эстафета среди школ Шарьинского муниципального района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2271" y="2589716"/>
            <a:ext cx="2308491" cy="80839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rgbClr val="002060"/>
                </a:solidFill>
              </a:rPr>
              <a:t>Открытие лыжного сезона г. Шарья</a:t>
            </a:r>
          </a:p>
          <a:p>
            <a:pPr algn="ctr">
              <a:defRPr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4465" y="4001818"/>
            <a:ext cx="1654092" cy="72754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rgbClr val="002060"/>
                </a:solidFill>
              </a:rPr>
              <a:t>Новогодняя гонка г. Шарья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11256" y="1684284"/>
            <a:ext cx="1863304" cy="82669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rgbClr val="002060"/>
                </a:solidFill>
              </a:rPr>
              <a:t>Лыжня России – 2024              </a:t>
            </a:r>
          </a:p>
          <a:p>
            <a:pPr algn="ctr">
              <a:defRPr/>
            </a:pPr>
            <a:r>
              <a:rPr lang="ru-RU" dirty="0" smtClean="0">
                <a:solidFill>
                  <a:srgbClr val="002060"/>
                </a:solidFill>
              </a:rPr>
              <a:t> г. Шарья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75103" y="3097112"/>
            <a:ext cx="2072058" cy="85022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rgbClr val="002060"/>
                </a:solidFill>
              </a:rPr>
              <a:t>Соревнования «Юный лыжник»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Выгнутая влево стрелка 11"/>
          <p:cNvSpPr/>
          <p:nvPr/>
        </p:nvSpPr>
        <p:spPr>
          <a:xfrm rot="6750340">
            <a:off x="3113818" y="755078"/>
            <a:ext cx="457166" cy="2221973"/>
          </a:xfrm>
          <a:prstGeom prst="curv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Выгнутая влево стрелка 12"/>
          <p:cNvSpPr/>
          <p:nvPr/>
        </p:nvSpPr>
        <p:spPr>
          <a:xfrm rot="2738296">
            <a:off x="3094800" y="2940376"/>
            <a:ext cx="500063" cy="1368425"/>
          </a:xfrm>
          <a:prstGeom prst="curv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Выгнутая влево стрелка 14"/>
          <p:cNvSpPr/>
          <p:nvPr/>
        </p:nvSpPr>
        <p:spPr>
          <a:xfrm rot="3834883">
            <a:off x="2263340" y="1870545"/>
            <a:ext cx="601715" cy="2585705"/>
          </a:xfrm>
          <a:prstGeom prst="curv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Выгнутая вверх стрелка 15"/>
          <p:cNvSpPr/>
          <p:nvPr/>
        </p:nvSpPr>
        <p:spPr>
          <a:xfrm rot="18139042">
            <a:off x="3776129" y="1028288"/>
            <a:ext cx="2198810" cy="548345"/>
          </a:xfrm>
          <a:prstGeom prst="curvedDownArrow">
            <a:avLst>
              <a:gd name="adj1" fmla="val 25000"/>
              <a:gd name="adj2" fmla="val 50000"/>
              <a:gd name="adj3" fmla="val 3230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Выгнутая вверх стрелка 17"/>
          <p:cNvSpPr/>
          <p:nvPr/>
        </p:nvSpPr>
        <p:spPr>
          <a:xfrm rot="1503113">
            <a:off x="5557278" y="2259618"/>
            <a:ext cx="1601342" cy="660197"/>
          </a:xfrm>
          <a:prstGeom prst="curvedDownArrow">
            <a:avLst>
              <a:gd name="adj1" fmla="val 25000"/>
              <a:gd name="adj2" fmla="val 50000"/>
              <a:gd name="adj3" fmla="val 5859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397891" y="4165254"/>
            <a:ext cx="1547793" cy="10151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rgbClr val="002060"/>
                </a:solidFill>
              </a:rPr>
              <a:t>Закрытие зимнего сезона             г. Шарья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1" name="Выгнутая влево стрелка 20"/>
          <p:cNvSpPr/>
          <p:nvPr/>
        </p:nvSpPr>
        <p:spPr>
          <a:xfrm rot="18495277">
            <a:off x="5741426" y="3230279"/>
            <a:ext cx="370417" cy="1536726"/>
          </a:xfrm>
          <a:prstGeom prst="curv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294224" y="432043"/>
            <a:ext cx="2499286" cy="82669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rgbClr val="002060"/>
                </a:solidFill>
              </a:rPr>
              <a:t>Лыжня России – 2024                                                         с. Рождественское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061729" y="532473"/>
            <a:ext cx="2075985" cy="85022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rgbClr val="002060"/>
                </a:solidFill>
              </a:rPr>
              <a:t>Крещенская лыжная гонка         г. Шарья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239226" y="4745751"/>
            <a:ext cx="1672019" cy="65433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rgbClr val="002060"/>
                </a:solidFill>
              </a:rPr>
              <a:t>Зимний фестиваль ГТО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3" name="Выгнутая влево стрелка 22"/>
          <p:cNvSpPr/>
          <p:nvPr/>
        </p:nvSpPr>
        <p:spPr>
          <a:xfrm rot="8426594">
            <a:off x="4516686" y="576400"/>
            <a:ext cx="717698" cy="1799200"/>
          </a:xfrm>
          <a:prstGeom prst="curvedRightArrow">
            <a:avLst>
              <a:gd name="adj1" fmla="val 25000"/>
              <a:gd name="adj2" fmla="val 50000"/>
              <a:gd name="adj3" fmla="val 2615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Выгнутая влево стрелка 23"/>
          <p:cNvSpPr/>
          <p:nvPr/>
        </p:nvSpPr>
        <p:spPr>
          <a:xfrm rot="5557293">
            <a:off x="2706069" y="1214181"/>
            <a:ext cx="482889" cy="2185445"/>
          </a:xfrm>
          <a:prstGeom prst="curv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Выгнутая вверх стрелка 24"/>
          <p:cNvSpPr/>
          <p:nvPr/>
        </p:nvSpPr>
        <p:spPr>
          <a:xfrm rot="19874698">
            <a:off x="5266779" y="1614761"/>
            <a:ext cx="2198810" cy="590784"/>
          </a:xfrm>
          <a:prstGeom prst="curvedDownArrow">
            <a:avLst>
              <a:gd name="adj1" fmla="val 25000"/>
              <a:gd name="adj2" fmla="val 50000"/>
              <a:gd name="adj3" fmla="val 3230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21" y="1719568"/>
            <a:ext cx="1823315" cy="2468488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558476" y="1317400"/>
            <a:ext cx="1664045" cy="8272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rgbClr val="002060"/>
                </a:solidFill>
              </a:rPr>
              <a:t>Осенний кросс лыжников       г. Шарья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8" name="Выгнутая влево стрелка 27"/>
          <p:cNvSpPr/>
          <p:nvPr/>
        </p:nvSpPr>
        <p:spPr>
          <a:xfrm rot="2811156">
            <a:off x="2992558" y="2911630"/>
            <a:ext cx="418402" cy="2186762"/>
          </a:xfrm>
          <a:prstGeom prst="curv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34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323528" y="215602"/>
            <a:ext cx="8280920" cy="568863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999364" y="482714"/>
            <a:ext cx="4968552" cy="52322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2800" dirty="0" smtClean="0">
                <a:solidFill>
                  <a:srgbClr val="C00000"/>
                </a:solidFill>
              </a:rPr>
              <a:t>Мы призеры соревнований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0" y="1651862"/>
            <a:ext cx="3509676" cy="2861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547664" y="4424052"/>
            <a:ext cx="2139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Звонов Дмитрий, 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соревнований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3203848" y="4883747"/>
            <a:ext cx="1604558" cy="64633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1200" dirty="0" smtClean="0">
                <a:solidFill>
                  <a:srgbClr val="C00000"/>
                </a:solidFill>
              </a:rPr>
              <a:t>Кроссовый забег г. Шарья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1200" dirty="0" smtClean="0">
                <a:solidFill>
                  <a:srgbClr val="C00000"/>
                </a:solidFill>
              </a:rPr>
              <a:t>3 место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034" y="1073530"/>
            <a:ext cx="2923325" cy="3897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979712" y="476672"/>
            <a:ext cx="4968552" cy="52322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2800" dirty="0" smtClean="0">
                <a:solidFill>
                  <a:srgbClr val="C00000"/>
                </a:solidFill>
              </a:rPr>
              <a:t>Мы призеры соревнований</a:t>
            </a:r>
          </a:p>
        </p:txBody>
      </p:sp>
    </p:spTree>
    <p:extLst>
      <p:ext uri="{BB962C8B-B14F-4D97-AF65-F5344CB8AC3E}">
        <p14:creationId xmlns:p14="http://schemas.microsoft.com/office/powerpoint/2010/main" val="59103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395536" y="260648"/>
            <a:ext cx="8280920" cy="590465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3140968"/>
            <a:ext cx="1368152" cy="72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517232"/>
            <a:ext cx="1311322" cy="1183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815" y="1670683"/>
            <a:ext cx="2536652" cy="3382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0"/>
          <a:stretch/>
        </p:blipFill>
        <p:spPr>
          <a:xfrm>
            <a:off x="1276004" y="1628800"/>
            <a:ext cx="2071860" cy="3465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419" y="1670683"/>
            <a:ext cx="2296744" cy="340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267744" y="510063"/>
            <a:ext cx="5753873" cy="46166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Учебно-тренировочные занятия</a:t>
            </a:r>
          </a:p>
        </p:txBody>
      </p:sp>
    </p:spTree>
    <p:extLst>
      <p:ext uri="{BB962C8B-B14F-4D97-AF65-F5344CB8AC3E}">
        <p14:creationId xmlns:p14="http://schemas.microsoft.com/office/powerpoint/2010/main" val="160062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73f988fe6df8ae7d8013c6fd66a1c042d9bb9d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4d6ac07-9d60-403d-ada4-7b1b04443535">6V4XDJZHKHHZ-786-806</_dlc_DocId>
    <_dlc_DocIdUrl xmlns="d4d6ac07-9d60-403d-ada4-7b1b04443535">
      <Url>https://www.eduportal44.ru/sharya_r/16/_layouts/15/DocIdRedir.aspx?ID=6V4XDJZHKHHZ-786-806</Url>
      <Description>6V4XDJZHKHHZ-786-806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53325F21CD8CC4689AC1A5A409DFA59" ma:contentTypeVersion="0" ma:contentTypeDescription="Создание документа." ma:contentTypeScope="" ma:versionID="916a6058a5a9a12cde43f37559b57e90">
  <xsd:schema xmlns:xsd="http://www.w3.org/2001/XMLSchema" xmlns:xs="http://www.w3.org/2001/XMLSchema" xmlns:p="http://schemas.microsoft.com/office/2006/metadata/properties" xmlns:ns2="d4d6ac07-9d60-403d-ada4-7b1b04443535" targetNamespace="http://schemas.microsoft.com/office/2006/metadata/properties" ma:root="true" ma:fieldsID="e2647b407a52db4dba2500ff20f29458" ns2:_="">
    <xsd:import namespace="d4d6ac07-9d60-403d-ada4-7b1b0444353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6ac07-9d60-403d-ada4-7b1b0444353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9CFA22-223D-46D3-9A08-EE5F85614AF8}"/>
</file>

<file path=customXml/itemProps2.xml><?xml version="1.0" encoding="utf-8"?>
<ds:datastoreItem xmlns:ds="http://schemas.openxmlformats.org/officeDocument/2006/customXml" ds:itemID="{BB8911DE-CD8C-4995-AD3A-6852ABB4F6DC}"/>
</file>

<file path=customXml/itemProps3.xml><?xml version="1.0" encoding="utf-8"?>
<ds:datastoreItem xmlns:ds="http://schemas.openxmlformats.org/officeDocument/2006/customXml" ds:itemID="{8ABE5B9F-474C-4D87-ACA7-7E571BBAD660}"/>
</file>

<file path=customXml/itemProps4.xml><?xml version="1.0" encoding="utf-8"?>
<ds:datastoreItem xmlns:ds="http://schemas.openxmlformats.org/officeDocument/2006/customXml" ds:itemID="{68467AD8-FBC6-4E13-8F4D-9E5E3EFE85B3}"/>
</file>

<file path=docProps/app.xml><?xml version="1.0" encoding="utf-8"?>
<Properties xmlns="http://schemas.openxmlformats.org/officeDocument/2006/extended-properties" xmlns:vt="http://schemas.openxmlformats.org/officeDocument/2006/docPropsVTypes">
  <Template>спорт</Template>
  <TotalTime>3554</TotalTime>
  <Words>397</Words>
  <Application>Microsoft Office PowerPoint</Application>
  <PresentationFormat>Экран (4:3)</PresentationFormat>
  <Paragraphs>102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«Личный пример тренера – ведущий метод воспитания»</dc:title>
  <dc:creator>USER</dc:creator>
  <cp:lastModifiedBy>User</cp:lastModifiedBy>
  <cp:revision>360</cp:revision>
  <dcterms:created xsi:type="dcterms:W3CDTF">2015-01-02T06:18:54Z</dcterms:created>
  <dcterms:modified xsi:type="dcterms:W3CDTF">2024-10-29T18:13:51Z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0x010100A53325F21CD8CC4689AC1A5A409DFA59</vt:lpwstr>
  </property>
  <property fmtid="{D5CDD505-2E9C-101B-9397-08002B2CF9AE}" pid="3" name="_dlc_DocIdItemGuid">
    <vt:lpwstr>cbfaac48-e65e-4dfa-b977-216b8bc62bd7</vt:lpwstr>
  </property>
</Properties>
</file>