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diagrams/data1.xml" ContentType="application/vnd.openxmlformats-officedocument.drawingml.diagramData+xml"/>
  <Override PartName="/ppt/diagrams/data7.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diagrams/drawing5.xml" ContentType="application/vnd.ms-office.drawingml.diagramDrawing+xml"/>
  <Override PartName="/ppt/diagrams/layout2.xml" ContentType="application/vnd.openxmlformats-officedocument.drawingml.diagramLayout+xml"/>
  <Override PartName="/ppt/diagrams/colors2.xml" ContentType="application/vnd.openxmlformats-officedocument.drawingml.diagramColors+xml"/>
  <Override PartName="/ppt/diagrams/drawing2.xml" ContentType="application/vnd.ms-office.drawingml.diagramDrawing+xml"/>
  <Override PartName="/ppt/diagrams/quickStyle2.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layout3.xml" ContentType="application/vnd.openxmlformats-officedocument.drawingml.diagramLayout+xml"/>
  <Override PartName="/ppt/diagrams/colors3.xml" ContentType="application/vnd.openxmlformats-officedocument.drawingml.diagramColors+xml"/>
  <Override PartName="/ppt/diagrams/colors5.xml" ContentType="application/vnd.openxmlformats-officedocument.drawingml.diagramColors+xml"/>
  <Override PartName="/ppt/diagrams/drawing7.xml" ContentType="application/vnd.ms-office.drawingml.diagramDrawing+xml"/>
  <Override PartName="/ppt/diagrams/colors7.xml" ContentType="application/vnd.openxmlformats-officedocument.drawingml.diagramColors+xml"/>
  <Override PartName="/ppt/diagrams/quickStyle7.xml" ContentType="application/vnd.openxmlformats-officedocument.drawingml.diagramStyle+xml"/>
  <Override PartName="/ppt/diagrams/layout7.xml" ContentType="application/vnd.openxmlformats-officedocument.drawingml.diagramLayout+xml"/>
  <Override PartName="/ppt/diagrams/drawing6.xml" ContentType="application/vnd.ms-office.drawingml.diagramDrawing+xml"/>
  <Override PartName="/ppt/diagrams/colors6.xml" ContentType="application/vnd.openxmlformats-officedocument.drawingml.diagramColors+xml"/>
  <Override PartName="/ppt/diagrams/quickStyle6.xml" ContentType="application/vnd.openxmlformats-officedocument.drawingml.diagramStyle+xml"/>
  <Override PartName="/ppt/diagrams/layout6.xml" ContentType="application/vnd.openxmlformats-officedocument.drawingml.diagramLayout+xml"/>
  <Override PartName="/ppt/theme/theme1.xml" ContentType="application/vnd.openxmlformats-officedocument.theme+xml"/>
  <Override PartName="/ppt/diagrams/quickStyle3.xml" ContentType="application/vnd.openxmlformats-officedocument.drawingml.diagramStyle+xml"/>
  <Override PartName="/ppt/diagrams/drawing3.xml" ContentType="application/vnd.ms-office.drawingml.diagramDrawing+xml"/>
  <Override PartName="/ppt/diagrams/colors4.xml" ContentType="application/vnd.openxmlformats-officedocument.drawingml.diagramColors+xml"/>
  <Override PartName="/ppt/diagrams/layout4.xml" ContentType="application/vnd.openxmlformats-officedocument.drawingml.diagramLayout+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notesMasters/notesMaster1.xml" ContentType="application/vnd.openxmlformats-officedocument.presentationml.notesMaster+xml"/>
  <Override PartName="/ppt/diagrams/quickStyle4.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20" r:id="rId1"/>
  </p:sldMasterIdLst>
  <p:notesMasterIdLst>
    <p:notesMasterId r:id="rId23"/>
  </p:notesMasterIdLst>
  <p:sldIdLst>
    <p:sldId id="256" r:id="rId2"/>
    <p:sldId id="257" r:id="rId3"/>
    <p:sldId id="258" r:id="rId4"/>
    <p:sldId id="259" r:id="rId5"/>
    <p:sldId id="260" r:id="rId6"/>
    <p:sldId id="268" r:id="rId7"/>
    <p:sldId id="269" r:id="rId8"/>
    <p:sldId id="270" r:id="rId9"/>
    <p:sldId id="276" r:id="rId10"/>
    <p:sldId id="263" r:id="rId11"/>
    <p:sldId id="262" r:id="rId12"/>
    <p:sldId id="264" r:id="rId13"/>
    <p:sldId id="265" r:id="rId14"/>
    <p:sldId id="267" r:id="rId15"/>
    <p:sldId id="266" r:id="rId16"/>
    <p:sldId id="271" r:id="rId17"/>
    <p:sldId id="273" r:id="rId18"/>
    <p:sldId id="274" r:id="rId19"/>
    <p:sldId id="272" r:id="rId20"/>
    <p:sldId id="275" r:id="rId21"/>
    <p:sldId id="277"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935">
          <p15:clr>
            <a:srgbClr val="A4A3A4"/>
          </p15:clr>
        </p15:guide>
        <p15:guide id="3" orient="horz" pos="4156">
          <p15:clr>
            <a:srgbClr val="A4A3A4"/>
          </p15:clr>
        </p15:guide>
        <p15:guide id="4" pos="2880">
          <p15:clr>
            <a:srgbClr val="A4A3A4"/>
          </p15:clr>
        </p15:guide>
        <p15:guide id="5" pos="295">
          <p15:clr>
            <a:srgbClr val="A4A3A4"/>
          </p15:clr>
        </p15:guide>
        <p15:guide id="6"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26" autoAdjust="0"/>
    <p:restoredTop sz="77580" autoAdjust="0"/>
  </p:normalViewPr>
  <p:slideViewPr>
    <p:cSldViewPr showGuides="1">
      <p:cViewPr varScale="1">
        <p:scale>
          <a:sx n="73" d="100"/>
          <a:sy n="73" d="100"/>
        </p:scale>
        <p:origin x="1038" y="78"/>
      </p:cViewPr>
      <p:guideLst>
        <p:guide orient="horz" pos="2160"/>
        <p:guide orient="horz" pos="935"/>
        <p:guide orient="horz" pos="4156"/>
        <p:guide pos="2880"/>
        <p:guide pos="295"/>
        <p:guide pos="546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8517AB-40E0-4B5B-89AA-25B4CCBDA7DB}"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E8F4BA71-5847-4F65-A644-392E1FD13354}">
      <dgm:prSet phldrT="[Текст]" custT="1"/>
      <dgm:spPr>
        <a:solidFill>
          <a:srgbClr val="C00000">
            <a:alpha val="10196"/>
          </a:srgbClr>
        </a:solidFill>
      </dgm:spPr>
      <dgm:t>
        <a:bodyPr/>
        <a:lstStyle/>
        <a:p>
          <a:r>
            <a:rPr lang="ru-RU" sz="2000" dirty="0">
              <a:solidFill>
                <a:srgbClr val="C00000"/>
              </a:solidFill>
            </a:rPr>
            <a:t>Что такое коррупция?</a:t>
          </a:r>
        </a:p>
      </dgm:t>
    </dgm:pt>
    <dgm:pt modelId="{7FAE9F01-8E48-4D98-ADC3-5C19D6D62315}" type="parTrans" cxnId="{C9B8D20C-6D8F-490B-BE17-469D03503478}">
      <dgm:prSet/>
      <dgm:spPr/>
      <dgm:t>
        <a:bodyPr/>
        <a:lstStyle/>
        <a:p>
          <a:endParaRPr lang="ru-RU" sz="700">
            <a:solidFill>
              <a:srgbClr val="C00000"/>
            </a:solidFill>
          </a:endParaRPr>
        </a:p>
      </dgm:t>
    </dgm:pt>
    <dgm:pt modelId="{E4AE3D9F-894A-44A3-9625-4F35191E4010}" type="sibTrans" cxnId="{C9B8D20C-6D8F-490B-BE17-469D03503478}">
      <dgm:prSet/>
      <dgm:spPr/>
      <dgm:t>
        <a:bodyPr/>
        <a:lstStyle/>
        <a:p>
          <a:endParaRPr lang="ru-RU" sz="700">
            <a:solidFill>
              <a:srgbClr val="C00000"/>
            </a:solidFill>
          </a:endParaRPr>
        </a:p>
      </dgm:t>
    </dgm:pt>
    <dgm:pt modelId="{A214D64A-FB41-4283-9BD1-6BBD787AAE4E}">
      <dgm:prSet phldrT="[Текст]" custT="1"/>
      <dgm:spPr>
        <a:solidFill>
          <a:srgbClr val="C00000">
            <a:alpha val="10196"/>
          </a:srgbClr>
        </a:solidFill>
      </dgm:spPr>
      <dgm:t>
        <a:bodyPr/>
        <a:lstStyle/>
        <a:p>
          <a:r>
            <a:rPr lang="ru-RU" sz="2000" dirty="0">
              <a:solidFill>
                <a:srgbClr val="C00000"/>
              </a:solidFill>
            </a:rPr>
            <a:t>Вред коррупции</a:t>
          </a:r>
        </a:p>
      </dgm:t>
    </dgm:pt>
    <dgm:pt modelId="{87F4A0D6-5DA2-4899-9DA8-D154D51824FA}" type="parTrans" cxnId="{B9D68D8C-118D-4371-AC84-1FD7C01AE640}">
      <dgm:prSet/>
      <dgm:spPr/>
      <dgm:t>
        <a:bodyPr/>
        <a:lstStyle/>
        <a:p>
          <a:endParaRPr lang="ru-RU" sz="700">
            <a:solidFill>
              <a:srgbClr val="C00000"/>
            </a:solidFill>
          </a:endParaRPr>
        </a:p>
      </dgm:t>
    </dgm:pt>
    <dgm:pt modelId="{3206637D-74DF-4643-BDA8-4A32FF1DDD81}" type="sibTrans" cxnId="{B9D68D8C-118D-4371-AC84-1FD7C01AE640}">
      <dgm:prSet/>
      <dgm:spPr/>
      <dgm:t>
        <a:bodyPr/>
        <a:lstStyle/>
        <a:p>
          <a:endParaRPr lang="ru-RU" sz="700">
            <a:solidFill>
              <a:srgbClr val="C00000"/>
            </a:solidFill>
          </a:endParaRPr>
        </a:p>
      </dgm:t>
    </dgm:pt>
    <dgm:pt modelId="{9AFB252E-BF13-4532-8053-36CA03A676CB}">
      <dgm:prSet phldrT="[Текст]" custT="1"/>
      <dgm:spPr>
        <a:solidFill>
          <a:srgbClr val="C00000">
            <a:alpha val="10196"/>
          </a:srgbClr>
        </a:solidFill>
      </dgm:spPr>
      <dgm:t>
        <a:bodyPr/>
        <a:lstStyle/>
        <a:p>
          <a:r>
            <a:rPr lang="ru-RU" sz="2000" dirty="0">
              <a:solidFill>
                <a:srgbClr val="C00000"/>
              </a:solidFill>
            </a:rPr>
            <a:t>История появления</a:t>
          </a:r>
        </a:p>
      </dgm:t>
    </dgm:pt>
    <dgm:pt modelId="{FFC042D2-3D77-495E-A715-3D1299916369}" type="parTrans" cxnId="{EB17F31B-A016-4DBD-8894-CDFC8AFB85E8}">
      <dgm:prSet/>
      <dgm:spPr/>
      <dgm:t>
        <a:bodyPr/>
        <a:lstStyle/>
        <a:p>
          <a:endParaRPr lang="ru-RU" sz="700">
            <a:solidFill>
              <a:srgbClr val="C00000"/>
            </a:solidFill>
          </a:endParaRPr>
        </a:p>
      </dgm:t>
    </dgm:pt>
    <dgm:pt modelId="{90AC809B-56D6-4E20-8856-EAD10475A5AB}" type="sibTrans" cxnId="{EB17F31B-A016-4DBD-8894-CDFC8AFB85E8}">
      <dgm:prSet/>
      <dgm:spPr/>
      <dgm:t>
        <a:bodyPr/>
        <a:lstStyle/>
        <a:p>
          <a:endParaRPr lang="ru-RU" sz="700">
            <a:solidFill>
              <a:srgbClr val="C00000"/>
            </a:solidFill>
          </a:endParaRPr>
        </a:p>
      </dgm:t>
    </dgm:pt>
    <dgm:pt modelId="{0DDFB9C5-C436-4134-A156-4EBA581728E4}">
      <dgm:prSet phldrT="[Текст]" custT="1"/>
      <dgm:spPr>
        <a:solidFill>
          <a:srgbClr val="C00000">
            <a:alpha val="10196"/>
          </a:srgbClr>
        </a:solidFill>
      </dgm:spPr>
      <dgm:t>
        <a:bodyPr/>
        <a:lstStyle/>
        <a:p>
          <a:r>
            <a:rPr lang="ru-RU" sz="2000" dirty="0">
              <a:solidFill>
                <a:srgbClr val="C00000"/>
              </a:solidFill>
            </a:rPr>
            <a:t>Ответственность в наши дни</a:t>
          </a:r>
        </a:p>
      </dgm:t>
    </dgm:pt>
    <dgm:pt modelId="{5E8D9849-E443-4923-AF57-5BD8603F2DCF}" type="parTrans" cxnId="{6B75DFB7-5406-41A8-BDC0-80A48525C21D}">
      <dgm:prSet/>
      <dgm:spPr/>
      <dgm:t>
        <a:bodyPr/>
        <a:lstStyle/>
        <a:p>
          <a:endParaRPr lang="ru-RU" sz="1200">
            <a:solidFill>
              <a:srgbClr val="C00000"/>
            </a:solidFill>
          </a:endParaRPr>
        </a:p>
      </dgm:t>
    </dgm:pt>
    <dgm:pt modelId="{3A953464-EFD5-4E69-A297-BB894542122B}" type="sibTrans" cxnId="{6B75DFB7-5406-41A8-BDC0-80A48525C21D}">
      <dgm:prSet/>
      <dgm:spPr/>
      <dgm:t>
        <a:bodyPr/>
        <a:lstStyle/>
        <a:p>
          <a:endParaRPr lang="ru-RU" sz="1200">
            <a:solidFill>
              <a:srgbClr val="C00000"/>
            </a:solidFill>
          </a:endParaRPr>
        </a:p>
      </dgm:t>
    </dgm:pt>
    <dgm:pt modelId="{32D4F5DF-AE81-4E67-AC32-0D16D3067F86}">
      <dgm:prSet phldrT="[Текст]" custT="1"/>
      <dgm:spPr>
        <a:solidFill>
          <a:srgbClr val="C00000">
            <a:alpha val="10196"/>
          </a:srgbClr>
        </a:solidFill>
      </dgm:spPr>
      <dgm:t>
        <a:bodyPr/>
        <a:lstStyle/>
        <a:p>
          <a:r>
            <a:rPr lang="ru-RU" sz="2000" dirty="0">
              <a:solidFill>
                <a:srgbClr val="C00000"/>
              </a:solidFill>
            </a:rPr>
            <a:t>Образование – это пример</a:t>
          </a:r>
        </a:p>
      </dgm:t>
    </dgm:pt>
    <dgm:pt modelId="{1AF672C7-698B-4885-8809-2ECE2A9A10B5}" type="parTrans" cxnId="{FD7F4FB8-D148-4312-9DBA-A0499EA0FD78}">
      <dgm:prSet/>
      <dgm:spPr/>
      <dgm:t>
        <a:bodyPr/>
        <a:lstStyle/>
        <a:p>
          <a:endParaRPr lang="ru-RU" sz="1200">
            <a:solidFill>
              <a:srgbClr val="C00000"/>
            </a:solidFill>
          </a:endParaRPr>
        </a:p>
      </dgm:t>
    </dgm:pt>
    <dgm:pt modelId="{8EDA0856-F86C-4017-BF06-3C982A2F522B}" type="sibTrans" cxnId="{FD7F4FB8-D148-4312-9DBA-A0499EA0FD78}">
      <dgm:prSet/>
      <dgm:spPr/>
      <dgm:t>
        <a:bodyPr/>
        <a:lstStyle/>
        <a:p>
          <a:endParaRPr lang="ru-RU" sz="1200">
            <a:solidFill>
              <a:srgbClr val="C00000"/>
            </a:solidFill>
          </a:endParaRPr>
        </a:p>
      </dgm:t>
    </dgm:pt>
    <dgm:pt modelId="{8AC4A3B7-15B2-45C3-B7FE-6B4E4ACFD089}">
      <dgm:prSet phldrT="[Текст]" custT="1"/>
      <dgm:spPr>
        <a:solidFill>
          <a:srgbClr val="C00000">
            <a:alpha val="10196"/>
          </a:srgbClr>
        </a:solidFill>
      </dgm:spPr>
      <dgm:t>
        <a:bodyPr/>
        <a:lstStyle/>
        <a:p>
          <a:r>
            <a:rPr lang="ru-RU" sz="2000" dirty="0">
              <a:solidFill>
                <a:srgbClr val="C00000"/>
              </a:solidFill>
            </a:rPr>
            <a:t>Руководства к действию</a:t>
          </a:r>
        </a:p>
      </dgm:t>
    </dgm:pt>
    <dgm:pt modelId="{C98C7426-4A13-4ED9-A902-60EE849E99E6}" type="parTrans" cxnId="{86A28108-3F52-43B9-B12F-F7A68A95B5E3}">
      <dgm:prSet/>
      <dgm:spPr/>
      <dgm:t>
        <a:bodyPr/>
        <a:lstStyle/>
        <a:p>
          <a:endParaRPr lang="ru-RU" sz="1200">
            <a:solidFill>
              <a:srgbClr val="C00000"/>
            </a:solidFill>
          </a:endParaRPr>
        </a:p>
      </dgm:t>
    </dgm:pt>
    <dgm:pt modelId="{6E5297A5-D548-4DA8-9DB2-28D3FA969150}" type="sibTrans" cxnId="{86A28108-3F52-43B9-B12F-F7A68A95B5E3}">
      <dgm:prSet/>
      <dgm:spPr/>
      <dgm:t>
        <a:bodyPr/>
        <a:lstStyle/>
        <a:p>
          <a:endParaRPr lang="ru-RU" sz="1200">
            <a:solidFill>
              <a:srgbClr val="C00000"/>
            </a:solidFill>
          </a:endParaRPr>
        </a:p>
      </dgm:t>
    </dgm:pt>
    <dgm:pt modelId="{C1EF3CD8-2732-46F0-966A-F4CB6DC2F633}">
      <dgm:prSet phldrT="[Текст]" custT="1"/>
      <dgm:spPr>
        <a:solidFill>
          <a:srgbClr val="C00000">
            <a:alpha val="10196"/>
          </a:srgbClr>
        </a:solidFill>
      </dgm:spPr>
      <dgm:t>
        <a:bodyPr/>
        <a:lstStyle/>
        <a:p>
          <a:r>
            <a:rPr lang="ru-RU" sz="2000">
              <a:solidFill>
                <a:srgbClr val="C00000"/>
              </a:solidFill>
            </a:rPr>
            <a:t>Как распознать коррупцию?</a:t>
          </a:r>
          <a:endParaRPr lang="ru-RU" sz="2000" dirty="0">
            <a:solidFill>
              <a:srgbClr val="C00000"/>
            </a:solidFill>
          </a:endParaRPr>
        </a:p>
      </dgm:t>
    </dgm:pt>
    <dgm:pt modelId="{8EE5E841-77D3-4131-B122-C530CF44585C}" type="parTrans" cxnId="{FFEA0CC2-BE89-4FE1-8241-A629E52332CA}">
      <dgm:prSet/>
      <dgm:spPr/>
      <dgm:t>
        <a:bodyPr/>
        <a:lstStyle/>
        <a:p>
          <a:endParaRPr lang="ru-RU" sz="1200">
            <a:solidFill>
              <a:srgbClr val="C00000"/>
            </a:solidFill>
          </a:endParaRPr>
        </a:p>
      </dgm:t>
    </dgm:pt>
    <dgm:pt modelId="{39E20BE3-2040-4B8D-B574-50ECE1056F3B}" type="sibTrans" cxnId="{FFEA0CC2-BE89-4FE1-8241-A629E52332CA}">
      <dgm:prSet/>
      <dgm:spPr/>
      <dgm:t>
        <a:bodyPr/>
        <a:lstStyle/>
        <a:p>
          <a:endParaRPr lang="ru-RU" sz="1200">
            <a:solidFill>
              <a:srgbClr val="C00000"/>
            </a:solidFill>
          </a:endParaRPr>
        </a:p>
      </dgm:t>
    </dgm:pt>
    <dgm:pt modelId="{7460CC22-FF25-4010-9AEB-9450360500DB}">
      <dgm:prSet phldrT="[Текст]" custT="1"/>
      <dgm:spPr>
        <a:solidFill>
          <a:srgbClr val="C00000">
            <a:alpha val="10196"/>
          </a:srgbClr>
        </a:solidFill>
      </dgm:spPr>
      <dgm:t>
        <a:bodyPr/>
        <a:lstStyle/>
        <a:p>
          <a:r>
            <a:rPr lang="ru-RU" sz="2000" dirty="0">
              <a:solidFill>
                <a:srgbClr val="C00000"/>
              </a:solidFill>
            </a:rPr>
            <a:t>Резюме</a:t>
          </a:r>
        </a:p>
      </dgm:t>
    </dgm:pt>
    <dgm:pt modelId="{85FD6CE7-CE8D-4EDF-A7C7-1C06534FE649}" type="parTrans" cxnId="{3FB09063-4E98-4CEB-BB21-4F5BA8875B2B}">
      <dgm:prSet/>
      <dgm:spPr/>
      <dgm:t>
        <a:bodyPr/>
        <a:lstStyle/>
        <a:p>
          <a:endParaRPr lang="ru-RU" sz="1200">
            <a:solidFill>
              <a:srgbClr val="C00000"/>
            </a:solidFill>
          </a:endParaRPr>
        </a:p>
      </dgm:t>
    </dgm:pt>
    <dgm:pt modelId="{9D97F817-3C0B-4E15-B2C5-1C8E74686E70}" type="sibTrans" cxnId="{3FB09063-4E98-4CEB-BB21-4F5BA8875B2B}">
      <dgm:prSet/>
      <dgm:spPr/>
      <dgm:t>
        <a:bodyPr/>
        <a:lstStyle/>
        <a:p>
          <a:endParaRPr lang="ru-RU" sz="1200">
            <a:solidFill>
              <a:srgbClr val="C00000"/>
            </a:solidFill>
          </a:endParaRPr>
        </a:p>
      </dgm:t>
    </dgm:pt>
    <dgm:pt modelId="{3D89B8CB-50BE-4F2E-A5DE-B27F02D38B64}" type="pres">
      <dgm:prSet presAssocID="{A78517AB-40E0-4B5B-89AA-25B4CCBDA7DB}" presName="linear" presStyleCnt="0">
        <dgm:presLayoutVars>
          <dgm:animLvl val="lvl"/>
          <dgm:resizeHandles val="exact"/>
        </dgm:presLayoutVars>
      </dgm:prSet>
      <dgm:spPr/>
      <dgm:t>
        <a:bodyPr/>
        <a:lstStyle/>
        <a:p>
          <a:endParaRPr lang="ru-RU"/>
        </a:p>
      </dgm:t>
    </dgm:pt>
    <dgm:pt modelId="{0F494035-C60E-45B1-A931-293D1D84C80D}" type="pres">
      <dgm:prSet presAssocID="{E8F4BA71-5847-4F65-A644-392E1FD13354}" presName="parentText" presStyleLbl="node1" presStyleIdx="0" presStyleCnt="8" custScaleX="47249" custLinFactNeighborX="-26240" custLinFactNeighborY="-9106">
        <dgm:presLayoutVars>
          <dgm:chMax val="0"/>
          <dgm:bulletEnabled val="1"/>
        </dgm:presLayoutVars>
      </dgm:prSet>
      <dgm:spPr/>
      <dgm:t>
        <a:bodyPr/>
        <a:lstStyle/>
        <a:p>
          <a:endParaRPr lang="ru-RU"/>
        </a:p>
      </dgm:t>
    </dgm:pt>
    <dgm:pt modelId="{D3B3551D-409E-480A-A67F-68BCB29AF98C}" type="pres">
      <dgm:prSet presAssocID="{E4AE3D9F-894A-44A3-9625-4F35191E4010}" presName="spacer" presStyleCnt="0"/>
      <dgm:spPr/>
    </dgm:pt>
    <dgm:pt modelId="{ABE54D69-A78A-4855-88F4-92362BED9155}" type="pres">
      <dgm:prSet presAssocID="{A214D64A-FB41-4283-9BD1-6BBD787AAE4E}" presName="parentText" presStyleLbl="node1" presStyleIdx="1" presStyleCnt="8" custScaleX="47249" custLinFactNeighborX="-20125" custLinFactNeighborY="-8478">
        <dgm:presLayoutVars>
          <dgm:chMax val="0"/>
          <dgm:bulletEnabled val="1"/>
        </dgm:presLayoutVars>
      </dgm:prSet>
      <dgm:spPr/>
      <dgm:t>
        <a:bodyPr/>
        <a:lstStyle/>
        <a:p>
          <a:endParaRPr lang="ru-RU"/>
        </a:p>
      </dgm:t>
    </dgm:pt>
    <dgm:pt modelId="{78ADE810-D205-439A-BAF9-8A6A155EDBE4}" type="pres">
      <dgm:prSet presAssocID="{3206637D-74DF-4643-BDA8-4A32FF1DDD81}" presName="spacer" presStyleCnt="0"/>
      <dgm:spPr/>
    </dgm:pt>
    <dgm:pt modelId="{8BB75754-059E-4A2E-AE49-631E6D1D505A}" type="pres">
      <dgm:prSet presAssocID="{9AFB252E-BF13-4532-8053-36CA03A676CB}" presName="parentText" presStyleLbl="node1" presStyleIdx="2" presStyleCnt="8" custScaleX="47249" custLinFactNeighborX="-14000">
        <dgm:presLayoutVars>
          <dgm:chMax val="0"/>
          <dgm:bulletEnabled val="1"/>
        </dgm:presLayoutVars>
      </dgm:prSet>
      <dgm:spPr/>
      <dgm:t>
        <a:bodyPr/>
        <a:lstStyle/>
        <a:p>
          <a:endParaRPr lang="ru-RU"/>
        </a:p>
      </dgm:t>
    </dgm:pt>
    <dgm:pt modelId="{3556F968-8637-4615-B670-79F44C264908}" type="pres">
      <dgm:prSet presAssocID="{90AC809B-56D6-4E20-8856-EAD10475A5AB}" presName="spacer" presStyleCnt="0"/>
      <dgm:spPr/>
    </dgm:pt>
    <dgm:pt modelId="{C67493F8-BE42-4704-8E33-C66C478EBB46}" type="pres">
      <dgm:prSet presAssocID="{0DDFB9C5-C436-4134-A156-4EBA581728E4}" presName="parentText" presStyleLbl="node1" presStyleIdx="3" presStyleCnt="8" custScaleX="47249" custLinFactNeighborX="-7875">
        <dgm:presLayoutVars>
          <dgm:chMax val="0"/>
          <dgm:bulletEnabled val="1"/>
        </dgm:presLayoutVars>
      </dgm:prSet>
      <dgm:spPr/>
      <dgm:t>
        <a:bodyPr/>
        <a:lstStyle/>
        <a:p>
          <a:endParaRPr lang="ru-RU"/>
        </a:p>
      </dgm:t>
    </dgm:pt>
    <dgm:pt modelId="{F5986DF5-C07D-4858-9534-2881C9DA8F27}" type="pres">
      <dgm:prSet presAssocID="{3A953464-EFD5-4E69-A297-BB894542122B}" presName="spacer" presStyleCnt="0"/>
      <dgm:spPr/>
    </dgm:pt>
    <dgm:pt modelId="{3DF2DBCB-B349-4D0E-A56D-7430487DD14F}" type="pres">
      <dgm:prSet presAssocID="{32D4F5DF-AE81-4E67-AC32-0D16D3067F86}" presName="parentText" presStyleLbl="node1" presStyleIdx="4" presStyleCnt="8" custScaleX="47249" custLinFactNeighborX="-1750" custLinFactNeighborY="-8228">
        <dgm:presLayoutVars>
          <dgm:chMax val="0"/>
          <dgm:bulletEnabled val="1"/>
        </dgm:presLayoutVars>
      </dgm:prSet>
      <dgm:spPr/>
      <dgm:t>
        <a:bodyPr/>
        <a:lstStyle/>
        <a:p>
          <a:endParaRPr lang="ru-RU"/>
        </a:p>
      </dgm:t>
    </dgm:pt>
    <dgm:pt modelId="{ADD4D8C7-9C0D-4DE1-BBA7-9A99A01EB5EF}" type="pres">
      <dgm:prSet presAssocID="{8EDA0856-F86C-4017-BF06-3C982A2F522B}" presName="spacer" presStyleCnt="0"/>
      <dgm:spPr/>
    </dgm:pt>
    <dgm:pt modelId="{9E610DA3-85ED-4E34-983A-FC0D2E56B4B1}" type="pres">
      <dgm:prSet presAssocID="{C1EF3CD8-2732-46F0-966A-F4CB6DC2F633}" presName="parentText" presStyleLbl="node1" presStyleIdx="5" presStyleCnt="8" custScaleX="47249" custLinFactNeighborX="4375">
        <dgm:presLayoutVars>
          <dgm:chMax val="0"/>
          <dgm:bulletEnabled val="1"/>
        </dgm:presLayoutVars>
      </dgm:prSet>
      <dgm:spPr/>
      <dgm:t>
        <a:bodyPr/>
        <a:lstStyle/>
        <a:p>
          <a:endParaRPr lang="ru-RU"/>
        </a:p>
      </dgm:t>
    </dgm:pt>
    <dgm:pt modelId="{4E006581-6693-4D1B-A2C5-6AA4F6459CF5}" type="pres">
      <dgm:prSet presAssocID="{39E20BE3-2040-4B8D-B574-50ECE1056F3B}" presName="spacer" presStyleCnt="0"/>
      <dgm:spPr/>
    </dgm:pt>
    <dgm:pt modelId="{E7B0657B-854E-43A4-916D-7288CC1FD68E}" type="pres">
      <dgm:prSet presAssocID="{8AC4A3B7-15B2-45C3-B7FE-6B4E4ACFD089}" presName="parentText" presStyleLbl="node1" presStyleIdx="6" presStyleCnt="8" custScaleX="47249" custLinFactNeighborX="10500">
        <dgm:presLayoutVars>
          <dgm:chMax val="0"/>
          <dgm:bulletEnabled val="1"/>
        </dgm:presLayoutVars>
      </dgm:prSet>
      <dgm:spPr/>
      <dgm:t>
        <a:bodyPr/>
        <a:lstStyle/>
        <a:p>
          <a:endParaRPr lang="ru-RU"/>
        </a:p>
      </dgm:t>
    </dgm:pt>
    <dgm:pt modelId="{7498AFA2-3791-461B-9AA7-58D723CEC4E2}" type="pres">
      <dgm:prSet presAssocID="{6E5297A5-D548-4DA8-9DB2-28D3FA969150}" presName="spacer" presStyleCnt="0"/>
      <dgm:spPr/>
    </dgm:pt>
    <dgm:pt modelId="{5B147938-99B0-4F3E-A3C1-DB1A77D4F5CC}" type="pres">
      <dgm:prSet presAssocID="{7460CC22-FF25-4010-9AEB-9450360500DB}" presName="parentText" presStyleLbl="node1" presStyleIdx="7" presStyleCnt="8" custScaleX="47249" custLinFactNeighborX="16625">
        <dgm:presLayoutVars>
          <dgm:chMax val="0"/>
          <dgm:bulletEnabled val="1"/>
        </dgm:presLayoutVars>
      </dgm:prSet>
      <dgm:spPr/>
      <dgm:t>
        <a:bodyPr/>
        <a:lstStyle/>
        <a:p>
          <a:endParaRPr lang="ru-RU"/>
        </a:p>
      </dgm:t>
    </dgm:pt>
  </dgm:ptLst>
  <dgm:cxnLst>
    <dgm:cxn modelId="{FE9FB6A9-578B-404E-80E0-7E2006A62A85}" type="presOf" srcId="{A78517AB-40E0-4B5B-89AA-25B4CCBDA7DB}" destId="{3D89B8CB-50BE-4F2E-A5DE-B27F02D38B64}" srcOrd="0" destOrd="0" presId="urn:microsoft.com/office/officeart/2005/8/layout/vList2"/>
    <dgm:cxn modelId="{776CDDC0-58B6-4E5D-A611-64185F0B879E}" type="presOf" srcId="{0DDFB9C5-C436-4134-A156-4EBA581728E4}" destId="{C67493F8-BE42-4704-8E33-C66C478EBB46}" srcOrd="0" destOrd="0" presId="urn:microsoft.com/office/officeart/2005/8/layout/vList2"/>
    <dgm:cxn modelId="{B9D68D8C-118D-4371-AC84-1FD7C01AE640}" srcId="{A78517AB-40E0-4B5B-89AA-25B4CCBDA7DB}" destId="{A214D64A-FB41-4283-9BD1-6BBD787AAE4E}" srcOrd="1" destOrd="0" parTransId="{87F4A0D6-5DA2-4899-9DA8-D154D51824FA}" sibTransId="{3206637D-74DF-4643-BDA8-4A32FF1DDD81}"/>
    <dgm:cxn modelId="{C9B8D20C-6D8F-490B-BE17-469D03503478}" srcId="{A78517AB-40E0-4B5B-89AA-25B4CCBDA7DB}" destId="{E8F4BA71-5847-4F65-A644-392E1FD13354}" srcOrd="0" destOrd="0" parTransId="{7FAE9F01-8E48-4D98-ADC3-5C19D6D62315}" sibTransId="{E4AE3D9F-894A-44A3-9625-4F35191E4010}"/>
    <dgm:cxn modelId="{3FB09063-4E98-4CEB-BB21-4F5BA8875B2B}" srcId="{A78517AB-40E0-4B5B-89AA-25B4CCBDA7DB}" destId="{7460CC22-FF25-4010-9AEB-9450360500DB}" srcOrd="7" destOrd="0" parTransId="{85FD6CE7-CE8D-4EDF-A7C7-1C06534FE649}" sibTransId="{9D97F817-3C0B-4E15-B2C5-1C8E74686E70}"/>
    <dgm:cxn modelId="{FFEA0CC2-BE89-4FE1-8241-A629E52332CA}" srcId="{A78517AB-40E0-4B5B-89AA-25B4CCBDA7DB}" destId="{C1EF3CD8-2732-46F0-966A-F4CB6DC2F633}" srcOrd="5" destOrd="0" parTransId="{8EE5E841-77D3-4131-B122-C530CF44585C}" sibTransId="{39E20BE3-2040-4B8D-B574-50ECE1056F3B}"/>
    <dgm:cxn modelId="{86A28108-3F52-43B9-B12F-F7A68A95B5E3}" srcId="{A78517AB-40E0-4B5B-89AA-25B4CCBDA7DB}" destId="{8AC4A3B7-15B2-45C3-B7FE-6B4E4ACFD089}" srcOrd="6" destOrd="0" parTransId="{C98C7426-4A13-4ED9-A902-60EE849E99E6}" sibTransId="{6E5297A5-D548-4DA8-9DB2-28D3FA969150}"/>
    <dgm:cxn modelId="{FD7F4FB8-D148-4312-9DBA-A0499EA0FD78}" srcId="{A78517AB-40E0-4B5B-89AA-25B4CCBDA7DB}" destId="{32D4F5DF-AE81-4E67-AC32-0D16D3067F86}" srcOrd="4" destOrd="0" parTransId="{1AF672C7-698B-4885-8809-2ECE2A9A10B5}" sibTransId="{8EDA0856-F86C-4017-BF06-3C982A2F522B}"/>
    <dgm:cxn modelId="{C92274D7-F9B2-4AD5-9120-E2DED1C31D7A}" type="presOf" srcId="{C1EF3CD8-2732-46F0-966A-F4CB6DC2F633}" destId="{9E610DA3-85ED-4E34-983A-FC0D2E56B4B1}" srcOrd="0" destOrd="0" presId="urn:microsoft.com/office/officeart/2005/8/layout/vList2"/>
    <dgm:cxn modelId="{C4A01D90-44A9-42ED-B705-CA4C237B251C}" type="presOf" srcId="{A214D64A-FB41-4283-9BD1-6BBD787AAE4E}" destId="{ABE54D69-A78A-4855-88F4-92362BED9155}" srcOrd="0" destOrd="0" presId="urn:microsoft.com/office/officeart/2005/8/layout/vList2"/>
    <dgm:cxn modelId="{1B1AD0F5-C1C5-4707-BCE3-E15EE6F87847}" type="presOf" srcId="{E8F4BA71-5847-4F65-A644-392E1FD13354}" destId="{0F494035-C60E-45B1-A931-293D1D84C80D}" srcOrd="0" destOrd="0" presId="urn:microsoft.com/office/officeart/2005/8/layout/vList2"/>
    <dgm:cxn modelId="{0C1F6414-41E6-44BE-A3A2-559CF7D44D6B}" type="presOf" srcId="{8AC4A3B7-15B2-45C3-B7FE-6B4E4ACFD089}" destId="{E7B0657B-854E-43A4-916D-7288CC1FD68E}" srcOrd="0" destOrd="0" presId="urn:microsoft.com/office/officeart/2005/8/layout/vList2"/>
    <dgm:cxn modelId="{2F076A41-BDAB-45F7-877F-D79BDBA355F7}" type="presOf" srcId="{9AFB252E-BF13-4532-8053-36CA03A676CB}" destId="{8BB75754-059E-4A2E-AE49-631E6D1D505A}" srcOrd="0" destOrd="0" presId="urn:microsoft.com/office/officeart/2005/8/layout/vList2"/>
    <dgm:cxn modelId="{798386DE-EF64-4BD5-B72B-8EA2BA54F68A}" type="presOf" srcId="{32D4F5DF-AE81-4E67-AC32-0D16D3067F86}" destId="{3DF2DBCB-B349-4D0E-A56D-7430487DD14F}" srcOrd="0" destOrd="0" presId="urn:microsoft.com/office/officeart/2005/8/layout/vList2"/>
    <dgm:cxn modelId="{B8E6500C-9FCD-428B-8472-1FCA60075905}" type="presOf" srcId="{7460CC22-FF25-4010-9AEB-9450360500DB}" destId="{5B147938-99B0-4F3E-A3C1-DB1A77D4F5CC}" srcOrd="0" destOrd="0" presId="urn:microsoft.com/office/officeart/2005/8/layout/vList2"/>
    <dgm:cxn modelId="{EB17F31B-A016-4DBD-8894-CDFC8AFB85E8}" srcId="{A78517AB-40E0-4B5B-89AA-25B4CCBDA7DB}" destId="{9AFB252E-BF13-4532-8053-36CA03A676CB}" srcOrd="2" destOrd="0" parTransId="{FFC042D2-3D77-495E-A715-3D1299916369}" sibTransId="{90AC809B-56D6-4E20-8856-EAD10475A5AB}"/>
    <dgm:cxn modelId="{6B75DFB7-5406-41A8-BDC0-80A48525C21D}" srcId="{A78517AB-40E0-4B5B-89AA-25B4CCBDA7DB}" destId="{0DDFB9C5-C436-4134-A156-4EBA581728E4}" srcOrd="3" destOrd="0" parTransId="{5E8D9849-E443-4923-AF57-5BD8603F2DCF}" sibTransId="{3A953464-EFD5-4E69-A297-BB894542122B}"/>
    <dgm:cxn modelId="{1FA852B5-7258-4F99-B784-BD09A51F8AE2}" type="presParOf" srcId="{3D89B8CB-50BE-4F2E-A5DE-B27F02D38B64}" destId="{0F494035-C60E-45B1-A931-293D1D84C80D}" srcOrd="0" destOrd="0" presId="urn:microsoft.com/office/officeart/2005/8/layout/vList2"/>
    <dgm:cxn modelId="{B8357BA4-120E-4E0B-B166-D2A4B638C0E7}" type="presParOf" srcId="{3D89B8CB-50BE-4F2E-A5DE-B27F02D38B64}" destId="{D3B3551D-409E-480A-A67F-68BCB29AF98C}" srcOrd="1" destOrd="0" presId="urn:microsoft.com/office/officeart/2005/8/layout/vList2"/>
    <dgm:cxn modelId="{49AD5482-7035-4187-84F2-450BB2043E0C}" type="presParOf" srcId="{3D89B8CB-50BE-4F2E-A5DE-B27F02D38B64}" destId="{ABE54D69-A78A-4855-88F4-92362BED9155}" srcOrd="2" destOrd="0" presId="urn:microsoft.com/office/officeart/2005/8/layout/vList2"/>
    <dgm:cxn modelId="{A7F63FD2-9A37-4B65-A764-2F7428A567A1}" type="presParOf" srcId="{3D89B8CB-50BE-4F2E-A5DE-B27F02D38B64}" destId="{78ADE810-D205-439A-BAF9-8A6A155EDBE4}" srcOrd="3" destOrd="0" presId="urn:microsoft.com/office/officeart/2005/8/layout/vList2"/>
    <dgm:cxn modelId="{6B5311B0-D51F-45FE-B409-D3901723007C}" type="presParOf" srcId="{3D89B8CB-50BE-4F2E-A5DE-B27F02D38B64}" destId="{8BB75754-059E-4A2E-AE49-631E6D1D505A}" srcOrd="4" destOrd="0" presId="urn:microsoft.com/office/officeart/2005/8/layout/vList2"/>
    <dgm:cxn modelId="{BA6076CF-4D57-4C6A-AE4E-60E100221279}" type="presParOf" srcId="{3D89B8CB-50BE-4F2E-A5DE-B27F02D38B64}" destId="{3556F968-8637-4615-B670-79F44C264908}" srcOrd="5" destOrd="0" presId="urn:microsoft.com/office/officeart/2005/8/layout/vList2"/>
    <dgm:cxn modelId="{EF4F7153-669B-49FB-A462-AF2DE87E451F}" type="presParOf" srcId="{3D89B8CB-50BE-4F2E-A5DE-B27F02D38B64}" destId="{C67493F8-BE42-4704-8E33-C66C478EBB46}" srcOrd="6" destOrd="0" presId="urn:microsoft.com/office/officeart/2005/8/layout/vList2"/>
    <dgm:cxn modelId="{4DE2139A-8CDB-4AA5-955C-EC16BE28C59A}" type="presParOf" srcId="{3D89B8CB-50BE-4F2E-A5DE-B27F02D38B64}" destId="{F5986DF5-C07D-4858-9534-2881C9DA8F27}" srcOrd="7" destOrd="0" presId="urn:microsoft.com/office/officeart/2005/8/layout/vList2"/>
    <dgm:cxn modelId="{4504E700-73E3-4B9A-97DC-D0387CBF23D6}" type="presParOf" srcId="{3D89B8CB-50BE-4F2E-A5DE-B27F02D38B64}" destId="{3DF2DBCB-B349-4D0E-A56D-7430487DD14F}" srcOrd="8" destOrd="0" presId="urn:microsoft.com/office/officeart/2005/8/layout/vList2"/>
    <dgm:cxn modelId="{88A7A980-8E58-465F-8122-662804638BCC}" type="presParOf" srcId="{3D89B8CB-50BE-4F2E-A5DE-B27F02D38B64}" destId="{ADD4D8C7-9C0D-4DE1-BBA7-9A99A01EB5EF}" srcOrd="9" destOrd="0" presId="urn:microsoft.com/office/officeart/2005/8/layout/vList2"/>
    <dgm:cxn modelId="{5D4EE0CE-53B4-4CC3-A125-989A520B36CF}" type="presParOf" srcId="{3D89B8CB-50BE-4F2E-A5DE-B27F02D38B64}" destId="{9E610DA3-85ED-4E34-983A-FC0D2E56B4B1}" srcOrd="10" destOrd="0" presId="urn:microsoft.com/office/officeart/2005/8/layout/vList2"/>
    <dgm:cxn modelId="{D86D9941-E016-40CD-83DA-7690D84907B8}" type="presParOf" srcId="{3D89B8CB-50BE-4F2E-A5DE-B27F02D38B64}" destId="{4E006581-6693-4D1B-A2C5-6AA4F6459CF5}" srcOrd="11" destOrd="0" presId="urn:microsoft.com/office/officeart/2005/8/layout/vList2"/>
    <dgm:cxn modelId="{25112986-6181-4BC4-9F0C-0B7C76C72CAC}" type="presParOf" srcId="{3D89B8CB-50BE-4F2E-A5DE-B27F02D38B64}" destId="{E7B0657B-854E-43A4-916D-7288CC1FD68E}" srcOrd="12" destOrd="0" presId="urn:microsoft.com/office/officeart/2005/8/layout/vList2"/>
    <dgm:cxn modelId="{E732A6B6-EF84-4D99-AD8D-6216B84559EC}" type="presParOf" srcId="{3D89B8CB-50BE-4F2E-A5DE-B27F02D38B64}" destId="{7498AFA2-3791-461B-9AA7-58D723CEC4E2}" srcOrd="13" destOrd="0" presId="urn:microsoft.com/office/officeart/2005/8/layout/vList2"/>
    <dgm:cxn modelId="{4F6AD356-9EFC-4CEE-B91E-06504CD769CD}" type="presParOf" srcId="{3D89B8CB-50BE-4F2E-A5DE-B27F02D38B64}" destId="{5B147938-99B0-4F3E-A3C1-DB1A77D4F5CC}" srcOrd="1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A0357E-8C9C-4B49-8C26-13FA3C0F002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06FC82E4-92FD-4000-87FC-F95A480EC8B1}">
      <dgm:prSet phldrT="[Текст]" custT="1"/>
      <dgm:spPr/>
      <dgm:t>
        <a:bodyPr/>
        <a:lstStyle/>
        <a:p>
          <a:r>
            <a:rPr lang="ru-RU" sz="1000" i="1"/>
            <a:t>История Древнего мира</a:t>
          </a:r>
          <a:endParaRPr lang="ru-RU" sz="1000"/>
        </a:p>
      </dgm:t>
    </dgm:pt>
    <dgm:pt modelId="{F8956CA3-F360-4535-BD37-AEFDC3751EA7}" type="parTrans" cxnId="{ACBB7042-D0D2-4086-9560-323A81B949D3}">
      <dgm:prSet/>
      <dgm:spPr/>
      <dgm:t>
        <a:bodyPr/>
        <a:lstStyle/>
        <a:p>
          <a:endParaRPr lang="ru-RU" sz="2000"/>
        </a:p>
      </dgm:t>
    </dgm:pt>
    <dgm:pt modelId="{7304375C-E6EE-44EC-ADAC-1CCB4B495D68}" type="sibTrans" cxnId="{ACBB7042-D0D2-4086-9560-323A81B949D3}">
      <dgm:prSet/>
      <dgm:spPr/>
      <dgm:t>
        <a:bodyPr/>
        <a:lstStyle/>
        <a:p>
          <a:endParaRPr lang="ru-RU" sz="2000"/>
        </a:p>
      </dgm:t>
    </dgm:pt>
    <dgm:pt modelId="{261A1A58-6161-4DB6-A8E0-F224F171C25B}">
      <dgm:prSet custT="1"/>
      <dgm:spPr/>
      <dgm:t>
        <a:bodyPr/>
        <a:lstStyle/>
        <a:p>
          <a:r>
            <a:rPr lang="ru-RU" sz="1000" dirty="0"/>
            <a:t>Архаичные цивилизации Древности. Социальные нормы, духовные ценности, философская мысль в древнем обществе. </a:t>
          </a:r>
        </a:p>
      </dgm:t>
    </dgm:pt>
    <dgm:pt modelId="{B44367CC-5AD7-450E-BDA5-19A19944E5C7}" type="parTrans" cxnId="{53EA42C4-BB43-49FA-8DA0-2F4AA3C2A071}">
      <dgm:prSet/>
      <dgm:spPr/>
      <dgm:t>
        <a:bodyPr/>
        <a:lstStyle/>
        <a:p>
          <a:endParaRPr lang="ru-RU" sz="2000"/>
        </a:p>
      </dgm:t>
    </dgm:pt>
    <dgm:pt modelId="{92054D67-0327-43CC-A2D8-169E1D5FF1B0}" type="sibTrans" cxnId="{53EA42C4-BB43-49FA-8DA0-2F4AA3C2A071}">
      <dgm:prSet/>
      <dgm:spPr/>
      <dgm:t>
        <a:bodyPr/>
        <a:lstStyle/>
        <a:p>
          <a:endParaRPr lang="ru-RU" sz="2000"/>
        </a:p>
      </dgm:t>
    </dgm:pt>
    <dgm:pt modelId="{113855F0-5631-4264-9F75-57F72734D751}">
      <dgm:prSet custT="1"/>
      <dgm:spPr/>
      <dgm:t>
        <a:bodyPr/>
        <a:lstStyle/>
        <a:p>
          <a:r>
            <a:rPr lang="ru-RU" sz="1000" dirty="0"/>
            <a:t>Формирование индо-буддийской, китайско-конфуцианской, иудео-христианской духовных традиций.  Возникновение исламской цивилизации.</a:t>
          </a:r>
        </a:p>
      </dgm:t>
    </dgm:pt>
    <dgm:pt modelId="{EB614E66-F738-4019-97C7-1CF4B143680E}" type="parTrans" cxnId="{73DAA81B-6351-4C04-A6B6-7B89603FD3E6}">
      <dgm:prSet/>
      <dgm:spPr/>
      <dgm:t>
        <a:bodyPr/>
        <a:lstStyle/>
        <a:p>
          <a:endParaRPr lang="ru-RU" sz="2000"/>
        </a:p>
      </dgm:t>
    </dgm:pt>
    <dgm:pt modelId="{64C6A953-C28D-4E72-88C5-A097779BF7C0}" type="sibTrans" cxnId="{73DAA81B-6351-4C04-A6B6-7B89603FD3E6}">
      <dgm:prSet/>
      <dgm:spPr/>
      <dgm:t>
        <a:bodyPr/>
        <a:lstStyle/>
        <a:p>
          <a:endParaRPr lang="ru-RU" sz="2000"/>
        </a:p>
      </dgm:t>
    </dgm:pt>
    <dgm:pt modelId="{BEF8DB47-E5B3-417F-9FAC-6ECA9E65C8A1}">
      <dgm:prSet custT="1"/>
      <dgm:spPr/>
      <dgm:t>
        <a:bodyPr/>
        <a:lstStyle/>
        <a:p>
          <a:r>
            <a:rPr lang="ru-RU" sz="1000" dirty="0"/>
            <a:t>Появление бюрократии.</a:t>
          </a:r>
        </a:p>
      </dgm:t>
    </dgm:pt>
    <dgm:pt modelId="{4D8588A5-F695-46D6-B422-31B7DD98A5BE}" type="parTrans" cxnId="{2E77D64A-1B28-4646-B687-6F4259489E86}">
      <dgm:prSet/>
      <dgm:spPr/>
      <dgm:t>
        <a:bodyPr/>
        <a:lstStyle/>
        <a:p>
          <a:endParaRPr lang="ru-RU" sz="2000"/>
        </a:p>
      </dgm:t>
    </dgm:pt>
    <dgm:pt modelId="{768B17FC-6475-414E-B746-4C605CC0B96E}" type="sibTrans" cxnId="{2E77D64A-1B28-4646-B687-6F4259489E86}">
      <dgm:prSet/>
      <dgm:spPr/>
      <dgm:t>
        <a:bodyPr/>
        <a:lstStyle/>
        <a:p>
          <a:endParaRPr lang="ru-RU" sz="2000"/>
        </a:p>
      </dgm:t>
    </dgm:pt>
    <dgm:pt modelId="{514A99D2-ED58-4482-9D8A-474DDCAFE3FD}">
      <dgm:prSet custT="1"/>
      <dgm:spPr/>
      <dgm:t>
        <a:bodyPr/>
        <a:lstStyle/>
        <a:p>
          <a:r>
            <a:rPr lang="ru-RU" sz="1000" i="1" dirty="0"/>
            <a:t>История средних веков</a:t>
          </a:r>
          <a:endParaRPr lang="ru-RU" sz="1000" dirty="0"/>
        </a:p>
      </dgm:t>
    </dgm:pt>
    <dgm:pt modelId="{CBA054FF-5F6C-449D-A804-5DC4F89EB371}" type="parTrans" cxnId="{06B01263-438C-4605-B16C-808C0AA06E42}">
      <dgm:prSet/>
      <dgm:spPr/>
      <dgm:t>
        <a:bodyPr/>
        <a:lstStyle/>
        <a:p>
          <a:endParaRPr lang="ru-RU" sz="2000"/>
        </a:p>
      </dgm:t>
    </dgm:pt>
    <dgm:pt modelId="{EEC5E6C8-45C4-47C4-A891-05E6EE4FF7BF}" type="sibTrans" cxnId="{06B01263-438C-4605-B16C-808C0AA06E42}">
      <dgm:prSet/>
      <dgm:spPr/>
      <dgm:t>
        <a:bodyPr/>
        <a:lstStyle/>
        <a:p>
          <a:endParaRPr lang="ru-RU" sz="2000"/>
        </a:p>
      </dgm:t>
    </dgm:pt>
    <dgm:pt modelId="{A29DBCC5-6791-4339-AF99-E474FAB5E60F}">
      <dgm:prSet custT="1"/>
      <dgm:spPr/>
      <dgm:t>
        <a:bodyPr/>
        <a:lstStyle/>
        <a:p>
          <a:r>
            <a:rPr lang="ru-RU" sz="1000" dirty="0"/>
            <a:t>Христианская средневековая цивилизация в Европе</a:t>
          </a:r>
        </a:p>
      </dgm:t>
    </dgm:pt>
    <dgm:pt modelId="{C997F5E2-6401-4C9E-B638-8E4983BA7CB3}" type="parTrans" cxnId="{BCD47F3C-748B-4A86-8EED-AE8CFB41164C}">
      <dgm:prSet/>
      <dgm:spPr/>
      <dgm:t>
        <a:bodyPr/>
        <a:lstStyle/>
        <a:p>
          <a:endParaRPr lang="ru-RU" sz="2000"/>
        </a:p>
      </dgm:t>
    </dgm:pt>
    <dgm:pt modelId="{AA7E4638-D30F-4E55-B218-6D87A069D64C}" type="sibTrans" cxnId="{BCD47F3C-748B-4A86-8EED-AE8CFB41164C}">
      <dgm:prSet/>
      <dgm:spPr/>
      <dgm:t>
        <a:bodyPr/>
        <a:lstStyle/>
        <a:p>
          <a:endParaRPr lang="ru-RU" sz="2000"/>
        </a:p>
      </dgm:t>
    </dgm:pt>
    <dgm:pt modelId="{959F436D-940D-4033-8AB9-D87CCAFB0DED}">
      <dgm:prSet custT="1"/>
      <dgm:spPr/>
      <dgm:t>
        <a:bodyPr/>
        <a:lstStyle/>
        <a:p>
          <a:r>
            <a:rPr lang="ru-RU" sz="1000" i="1" dirty="0"/>
            <a:t>Новое время</a:t>
          </a:r>
          <a:endParaRPr lang="ru-RU" sz="1000" dirty="0"/>
        </a:p>
      </dgm:t>
    </dgm:pt>
    <dgm:pt modelId="{AEB587F0-410A-4888-9851-80ED563F77A0}" type="parTrans" cxnId="{C08927E0-C198-4501-9FB1-EA1093194713}">
      <dgm:prSet/>
      <dgm:spPr/>
      <dgm:t>
        <a:bodyPr/>
        <a:lstStyle/>
        <a:p>
          <a:endParaRPr lang="ru-RU" sz="2000"/>
        </a:p>
      </dgm:t>
    </dgm:pt>
    <dgm:pt modelId="{913A5DAC-A540-4B0B-B4BB-E16450794725}" type="sibTrans" cxnId="{C08927E0-C198-4501-9FB1-EA1093194713}">
      <dgm:prSet/>
      <dgm:spPr/>
      <dgm:t>
        <a:bodyPr/>
        <a:lstStyle/>
        <a:p>
          <a:endParaRPr lang="ru-RU" sz="2000"/>
        </a:p>
      </dgm:t>
    </dgm:pt>
    <dgm:pt modelId="{A4B1B83D-C961-440E-B417-65EB58993C58}">
      <dgm:prSet custT="1"/>
      <dgm:spPr/>
      <dgm:t>
        <a:bodyPr/>
        <a:lstStyle/>
        <a:p>
          <a:r>
            <a:rPr lang="ru-RU" sz="1000" dirty="0"/>
            <a:t>Торговый и мануфактурный капитализм. Новации в образе жизни, характере мышления, ценностных ориентирах и социальных нормах в эпоху Возрождения и Реформации. </a:t>
          </a:r>
        </a:p>
      </dgm:t>
    </dgm:pt>
    <dgm:pt modelId="{6E824989-1D84-430F-9D87-8733E2F98D9D}" type="parTrans" cxnId="{9E5A0124-0499-4FE2-83A0-B6CE42AE6F10}">
      <dgm:prSet/>
      <dgm:spPr/>
      <dgm:t>
        <a:bodyPr/>
        <a:lstStyle/>
        <a:p>
          <a:endParaRPr lang="ru-RU" sz="2000"/>
        </a:p>
      </dgm:t>
    </dgm:pt>
    <dgm:pt modelId="{E9B2A6DA-E786-490B-8BF2-61AF4F3A2B73}" type="sibTrans" cxnId="{9E5A0124-0499-4FE2-83A0-B6CE42AE6F10}">
      <dgm:prSet/>
      <dgm:spPr/>
      <dgm:t>
        <a:bodyPr/>
        <a:lstStyle/>
        <a:p>
          <a:endParaRPr lang="ru-RU" sz="2000"/>
        </a:p>
      </dgm:t>
    </dgm:pt>
    <dgm:pt modelId="{914BFC10-E776-4756-9C5F-D0C512E1A5BA}">
      <dgm:prSet custT="1"/>
      <dgm:spPr/>
      <dgm:t>
        <a:bodyPr/>
        <a:lstStyle/>
        <a:p>
          <a:r>
            <a:rPr lang="ru-RU" sz="1000"/>
            <a:t>От сословно-представительных монархий к абсолютизму.  </a:t>
          </a:r>
        </a:p>
      </dgm:t>
    </dgm:pt>
    <dgm:pt modelId="{6C05ED07-A806-4960-A1E8-D14DF8820041}" type="parTrans" cxnId="{1D69F14F-F2C4-4850-8581-F9407F6807AC}">
      <dgm:prSet/>
      <dgm:spPr/>
      <dgm:t>
        <a:bodyPr/>
        <a:lstStyle/>
        <a:p>
          <a:endParaRPr lang="ru-RU" sz="2000"/>
        </a:p>
      </dgm:t>
    </dgm:pt>
    <dgm:pt modelId="{79704140-59ED-4D1F-BEC0-0D9D4E693D0C}" type="sibTrans" cxnId="{1D69F14F-F2C4-4850-8581-F9407F6807AC}">
      <dgm:prSet/>
      <dgm:spPr/>
      <dgm:t>
        <a:bodyPr/>
        <a:lstStyle/>
        <a:p>
          <a:endParaRPr lang="ru-RU" sz="2000"/>
        </a:p>
      </dgm:t>
    </dgm:pt>
    <dgm:pt modelId="{A1023016-F2B8-4AF2-AFED-B1EA1C58F9E8}">
      <dgm:prSet custT="1"/>
      <dgm:spPr/>
      <dgm:t>
        <a:bodyPr/>
        <a:lstStyle/>
        <a:p>
          <a:r>
            <a:rPr lang="ru-RU" sz="1000"/>
            <a:t>Идеология Просвещения</a:t>
          </a:r>
          <a:r>
            <a:rPr lang="ru-RU" sz="1000" i="1"/>
            <a:t> и конституционализм</a:t>
          </a:r>
          <a:r>
            <a:rPr lang="ru-RU" sz="1000"/>
            <a:t>.  Становление гражданского общества. </a:t>
          </a:r>
        </a:p>
      </dgm:t>
    </dgm:pt>
    <dgm:pt modelId="{F547708D-D76B-4D80-98A5-6768A43CA107}" type="parTrans" cxnId="{045C4EC9-A2E4-425A-95C5-D3D73C944259}">
      <dgm:prSet/>
      <dgm:spPr/>
      <dgm:t>
        <a:bodyPr/>
        <a:lstStyle/>
        <a:p>
          <a:endParaRPr lang="ru-RU" sz="2000"/>
        </a:p>
      </dgm:t>
    </dgm:pt>
    <dgm:pt modelId="{65981E68-A4CA-4997-A2F8-E922E1AFE6B4}" type="sibTrans" cxnId="{045C4EC9-A2E4-425A-95C5-D3D73C944259}">
      <dgm:prSet/>
      <dgm:spPr/>
      <dgm:t>
        <a:bodyPr/>
        <a:lstStyle/>
        <a:p>
          <a:endParaRPr lang="ru-RU" sz="2000"/>
        </a:p>
      </dgm:t>
    </dgm:pt>
    <dgm:pt modelId="{AC66FAAF-67CD-45A1-A99B-8180B0C4228E}">
      <dgm:prSet custT="1"/>
      <dgm:spPr/>
      <dgm:t>
        <a:bodyPr/>
        <a:lstStyle/>
        <a:p>
          <a:r>
            <a:rPr lang="ru-RU" sz="1000" dirty="0"/>
            <a:t>Промышленный переворот. Развитие капиталистических отношений и социальной структуры индустриального общества в XIX в. </a:t>
          </a:r>
          <a:r>
            <a:rPr lang="ru-RU" sz="1000" i="1" dirty="0"/>
            <a:t> </a:t>
          </a:r>
          <a:r>
            <a:rPr lang="ru-RU" sz="1000" dirty="0"/>
            <a:t>Особенности духовной жизни Нового времени.</a:t>
          </a:r>
          <a:r>
            <a:rPr lang="ru-RU" sz="1000" i="1" dirty="0"/>
            <a:t> </a:t>
          </a:r>
          <a:endParaRPr lang="ru-RU" sz="1000" dirty="0"/>
        </a:p>
      </dgm:t>
    </dgm:pt>
    <dgm:pt modelId="{6708D7D3-330F-462B-84F7-30DD8722E1B2}" type="parTrans" cxnId="{9B9D69A6-F23C-499E-B0F6-8D05C38C8448}">
      <dgm:prSet/>
      <dgm:spPr/>
      <dgm:t>
        <a:bodyPr/>
        <a:lstStyle/>
        <a:p>
          <a:endParaRPr lang="ru-RU" sz="2000"/>
        </a:p>
      </dgm:t>
    </dgm:pt>
    <dgm:pt modelId="{81DB21CD-A936-4472-89FD-7AB77AAFC867}" type="sibTrans" cxnId="{9B9D69A6-F23C-499E-B0F6-8D05C38C8448}">
      <dgm:prSet/>
      <dgm:spPr/>
      <dgm:t>
        <a:bodyPr/>
        <a:lstStyle/>
        <a:p>
          <a:endParaRPr lang="ru-RU" sz="2000"/>
        </a:p>
      </dgm:t>
    </dgm:pt>
    <dgm:pt modelId="{72E4C6E5-03F8-474F-BF80-987F11BA2BFC}">
      <dgm:prSet custT="1"/>
      <dgm:spPr/>
      <dgm:t>
        <a:bodyPr/>
        <a:lstStyle/>
        <a:p>
          <a:r>
            <a:rPr lang="ru-RU" sz="1000" i="1" dirty="0"/>
            <a:t>Традиционные общества Востока в условиях европейской колониальной экспансии.  </a:t>
          </a:r>
          <a:endParaRPr lang="ru-RU" sz="1000" dirty="0"/>
        </a:p>
      </dgm:t>
    </dgm:pt>
    <dgm:pt modelId="{98A0072B-7EFC-4D24-99A9-0394EAC3C9DB}" type="parTrans" cxnId="{A4CCAE3C-4975-4A13-9598-62104C1662EA}">
      <dgm:prSet/>
      <dgm:spPr/>
      <dgm:t>
        <a:bodyPr/>
        <a:lstStyle/>
        <a:p>
          <a:endParaRPr lang="ru-RU" sz="2000"/>
        </a:p>
      </dgm:t>
    </dgm:pt>
    <dgm:pt modelId="{80943485-2C31-49CF-AB58-155A1721317B}" type="sibTrans" cxnId="{A4CCAE3C-4975-4A13-9598-62104C1662EA}">
      <dgm:prSet/>
      <dgm:spPr/>
      <dgm:t>
        <a:bodyPr/>
        <a:lstStyle/>
        <a:p>
          <a:endParaRPr lang="ru-RU" sz="2000"/>
        </a:p>
      </dgm:t>
    </dgm:pt>
    <dgm:pt modelId="{EAB407FB-948B-43BD-B355-E802D2095BBC}">
      <dgm:prSet custT="1"/>
      <dgm:spPr/>
      <dgm:t>
        <a:bodyPr/>
        <a:lstStyle/>
        <a:p>
          <a:r>
            <a:rPr lang="ru-RU" sz="1000" i="1" dirty="0"/>
            <a:t>От Новой к Новейшей истории:</a:t>
          </a:r>
          <a:br>
            <a:rPr lang="ru-RU" sz="1000" i="1" dirty="0"/>
          </a:br>
          <a:r>
            <a:rPr lang="ru-RU" sz="1000" i="1" dirty="0"/>
            <a:t>поиск путей развития индустриального общества</a:t>
          </a:r>
          <a:endParaRPr lang="ru-RU" sz="1000" dirty="0"/>
        </a:p>
      </dgm:t>
    </dgm:pt>
    <dgm:pt modelId="{0E3EC5C0-B4EE-4F76-99B9-E78AACABB336}" type="parTrans" cxnId="{3338018C-07C9-40AF-A7DD-7274C1DBA00C}">
      <dgm:prSet/>
      <dgm:spPr/>
      <dgm:t>
        <a:bodyPr/>
        <a:lstStyle/>
        <a:p>
          <a:endParaRPr lang="ru-RU" sz="2000"/>
        </a:p>
      </dgm:t>
    </dgm:pt>
    <dgm:pt modelId="{6FA3AC1C-3F7A-4952-8D36-D27BE596A6B5}" type="sibTrans" cxnId="{3338018C-07C9-40AF-A7DD-7274C1DBA00C}">
      <dgm:prSet/>
      <dgm:spPr/>
      <dgm:t>
        <a:bodyPr/>
        <a:lstStyle/>
        <a:p>
          <a:endParaRPr lang="ru-RU" sz="2000"/>
        </a:p>
      </dgm:t>
    </dgm:pt>
    <dgm:pt modelId="{6E23EACB-BCEC-4F0C-B63C-65FB2FBC3F74}">
      <dgm:prSet custT="1"/>
      <dgm:spPr/>
      <dgm:t>
        <a:bodyPr/>
        <a:lstStyle/>
        <a:p>
          <a:r>
            <a:rPr lang="ru-RU" sz="1000" dirty="0"/>
            <a:t>Демократизация общественно-политической жизни и развитие правового государства. </a:t>
          </a:r>
          <a:r>
            <a:rPr lang="ru-RU" sz="1000" i="1" dirty="0"/>
            <a:t>  </a:t>
          </a:r>
          <a:endParaRPr lang="ru-RU" sz="1000" dirty="0"/>
        </a:p>
      </dgm:t>
    </dgm:pt>
    <dgm:pt modelId="{E60A1AEA-A472-481E-B427-AD533B0D6806}" type="parTrans" cxnId="{1E31C0BF-8E6A-46E5-8714-BAC7969100F9}">
      <dgm:prSet/>
      <dgm:spPr/>
      <dgm:t>
        <a:bodyPr/>
        <a:lstStyle/>
        <a:p>
          <a:endParaRPr lang="ru-RU" sz="2000"/>
        </a:p>
      </dgm:t>
    </dgm:pt>
    <dgm:pt modelId="{B97B115F-8C34-49CC-901A-E2A68A37DD53}" type="sibTrans" cxnId="{1E31C0BF-8E6A-46E5-8714-BAC7969100F9}">
      <dgm:prSet/>
      <dgm:spPr/>
      <dgm:t>
        <a:bodyPr/>
        <a:lstStyle/>
        <a:p>
          <a:endParaRPr lang="ru-RU" sz="2000"/>
        </a:p>
      </dgm:t>
    </dgm:pt>
    <dgm:pt modelId="{53B662F7-BC43-47DC-8EBD-12CAA46680D1}">
      <dgm:prSet custT="1"/>
      <dgm:spPr/>
      <dgm:t>
        <a:bodyPr/>
        <a:lstStyle/>
        <a:p>
          <a:r>
            <a:rPr lang="ru-RU" sz="1000" dirty="0"/>
            <a:t>Государственно-правовые системы и социально-экономическое развитие общества в условиях тоталитарных и авторитарных диктатур. </a:t>
          </a:r>
        </a:p>
      </dgm:t>
    </dgm:pt>
    <dgm:pt modelId="{1B03CB77-82AF-4D28-A193-345135FC791D}" type="parTrans" cxnId="{BD2C109F-F85C-41DE-BF9F-D3E1E821992A}">
      <dgm:prSet/>
      <dgm:spPr/>
      <dgm:t>
        <a:bodyPr/>
        <a:lstStyle/>
        <a:p>
          <a:endParaRPr lang="ru-RU" sz="2000"/>
        </a:p>
      </dgm:t>
    </dgm:pt>
    <dgm:pt modelId="{3918E37F-0F17-496D-8A37-2A6477BB2CA4}" type="sibTrans" cxnId="{BD2C109F-F85C-41DE-BF9F-D3E1E821992A}">
      <dgm:prSet/>
      <dgm:spPr/>
      <dgm:t>
        <a:bodyPr/>
        <a:lstStyle/>
        <a:p>
          <a:endParaRPr lang="ru-RU" sz="2000"/>
        </a:p>
      </dgm:t>
    </dgm:pt>
    <dgm:pt modelId="{0E2BCF0E-75A6-42FE-A276-7CEEC3A25FAA}">
      <dgm:prSet custT="1"/>
      <dgm:spPr/>
      <dgm:t>
        <a:bodyPr/>
        <a:lstStyle/>
        <a:p>
          <a:r>
            <a:rPr lang="ru-RU" sz="1000" dirty="0"/>
            <a:t>Кризис европейского средневекового общества в XIV-XV вв. </a:t>
          </a:r>
        </a:p>
      </dgm:t>
    </dgm:pt>
    <dgm:pt modelId="{F7B90FBA-95FC-4AB0-B6DC-D7B0719D6A37}" type="parTrans" cxnId="{BFF1F6C8-DF25-48E7-81B5-307069D0704E}">
      <dgm:prSet/>
      <dgm:spPr/>
      <dgm:t>
        <a:bodyPr/>
        <a:lstStyle/>
        <a:p>
          <a:endParaRPr lang="ru-RU" sz="2000"/>
        </a:p>
      </dgm:t>
    </dgm:pt>
    <dgm:pt modelId="{E897AD96-04E7-4A7F-97D7-0B33EB318683}" type="sibTrans" cxnId="{BFF1F6C8-DF25-48E7-81B5-307069D0704E}">
      <dgm:prSet/>
      <dgm:spPr/>
      <dgm:t>
        <a:bodyPr/>
        <a:lstStyle/>
        <a:p>
          <a:endParaRPr lang="ru-RU" sz="2000"/>
        </a:p>
      </dgm:t>
    </dgm:pt>
    <dgm:pt modelId="{B01EF269-E2D6-40DD-A9E4-9407F744F5CB}" type="pres">
      <dgm:prSet presAssocID="{06A0357E-8C9C-4B49-8C26-13FA3C0F0026}" presName="linear" presStyleCnt="0">
        <dgm:presLayoutVars>
          <dgm:dir/>
          <dgm:animLvl val="lvl"/>
          <dgm:resizeHandles val="exact"/>
        </dgm:presLayoutVars>
      </dgm:prSet>
      <dgm:spPr/>
      <dgm:t>
        <a:bodyPr/>
        <a:lstStyle/>
        <a:p>
          <a:endParaRPr lang="ru-RU"/>
        </a:p>
      </dgm:t>
    </dgm:pt>
    <dgm:pt modelId="{F8290CC3-E5B9-42A5-BDDA-1948A61EF506}" type="pres">
      <dgm:prSet presAssocID="{06FC82E4-92FD-4000-87FC-F95A480EC8B1}" presName="parentLin" presStyleCnt="0"/>
      <dgm:spPr/>
    </dgm:pt>
    <dgm:pt modelId="{3CF354B2-0A39-4359-BFB4-0CE7B168C0E9}" type="pres">
      <dgm:prSet presAssocID="{06FC82E4-92FD-4000-87FC-F95A480EC8B1}" presName="parentLeftMargin" presStyleLbl="node1" presStyleIdx="0" presStyleCnt="4"/>
      <dgm:spPr/>
      <dgm:t>
        <a:bodyPr/>
        <a:lstStyle/>
        <a:p>
          <a:endParaRPr lang="ru-RU"/>
        </a:p>
      </dgm:t>
    </dgm:pt>
    <dgm:pt modelId="{D79274F9-84F3-44E8-BAD3-73D744DEF7E5}" type="pres">
      <dgm:prSet presAssocID="{06FC82E4-92FD-4000-87FC-F95A480EC8B1}" presName="parentText" presStyleLbl="node1" presStyleIdx="0" presStyleCnt="4">
        <dgm:presLayoutVars>
          <dgm:chMax val="0"/>
          <dgm:bulletEnabled val="1"/>
        </dgm:presLayoutVars>
      </dgm:prSet>
      <dgm:spPr/>
      <dgm:t>
        <a:bodyPr/>
        <a:lstStyle/>
        <a:p>
          <a:endParaRPr lang="ru-RU"/>
        </a:p>
      </dgm:t>
    </dgm:pt>
    <dgm:pt modelId="{7A949DD8-92E7-4997-85EB-D8941A162328}" type="pres">
      <dgm:prSet presAssocID="{06FC82E4-92FD-4000-87FC-F95A480EC8B1}" presName="negativeSpace" presStyleCnt="0"/>
      <dgm:spPr/>
    </dgm:pt>
    <dgm:pt modelId="{F17AC009-A203-4224-8B98-66F659D4AB56}" type="pres">
      <dgm:prSet presAssocID="{06FC82E4-92FD-4000-87FC-F95A480EC8B1}" presName="childText" presStyleLbl="conFgAcc1" presStyleIdx="0" presStyleCnt="4">
        <dgm:presLayoutVars>
          <dgm:bulletEnabled val="1"/>
        </dgm:presLayoutVars>
      </dgm:prSet>
      <dgm:spPr/>
      <dgm:t>
        <a:bodyPr/>
        <a:lstStyle/>
        <a:p>
          <a:endParaRPr lang="ru-RU"/>
        </a:p>
      </dgm:t>
    </dgm:pt>
    <dgm:pt modelId="{34E45328-7D98-4EB0-B824-9BEF59CF29D0}" type="pres">
      <dgm:prSet presAssocID="{7304375C-E6EE-44EC-ADAC-1CCB4B495D68}" presName="spaceBetweenRectangles" presStyleCnt="0"/>
      <dgm:spPr/>
    </dgm:pt>
    <dgm:pt modelId="{47495889-CF74-4D84-B255-02385B6AED7C}" type="pres">
      <dgm:prSet presAssocID="{514A99D2-ED58-4482-9D8A-474DDCAFE3FD}" presName="parentLin" presStyleCnt="0"/>
      <dgm:spPr/>
    </dgm:pt>
    <dgm:pt modelId="{E409E118-30A8-4CF1-BE71-2880C6A7D8A4}" type="pres">
      <dgm:prSet presAssocID="{514A99D2-ED58-4482-9D8A-474DDCAFE3FD}" presName="parentLeftMargin" presStyleLbl="node1" presStyleIdx="0" presStyleCnt="4"/>
      <dgm:spPr/>
      <dgm:t>
        <a:bodyPr/>
        <a:lstStyle/>
        <a:p>
          <a:endParaRPr lang="ru-RU"/>
        </a:p>
      </dgm:t>
    </dgm:pt>
    <dgm:pt modelId="{7DDC655A-4636-4857-B3A4-05FAA4C93432}" type="pres">
      <dgm:prSet presAssocID="{514A99D2-ED58-4482-9D8A-474DDCAFE3FD}" presName="parentText" presStyleLbl="node1" presStyleIdx="1" presStyleCnt="4">
        <dgm:presLayoutVars>
          <dgm:chMax val="0"/>
          <dgm:bulletEnabled val="1"/>
        </dgm:presLayoutVars>
      </dgm:prSet>
      <dgm:spPr/>
      <dgm:t>
        <a:bodyPr/>
        <a:lstStyle/>
        <a:p>
          <a:endParaRPr lang="ru-RU"/>
        </a:p>
      </dgm:t>
    </dgm:pt>
    <dgm:pt modelId="{CC08D6CB-B59C-449A-83F3-341A30D17BAE}" type="pres">
      <dgm:prSet presAssocID="{514A99D2-ED58-4482-9D8A-474DDCAFE3FD}" presName="negativeSpace" presStyleCnt="0"/>
      <dgm:spPr/>
    </dgm:pt>
    <dgm:pt modelId="{996EF595-8796-4D85-8DD3-BDD4122A90BC}" type="pres">
      <dgm:prSet presAssocID="{514A99D2-ED58-4482-9D8A-474DDCAFE3FD}" presName="childText" presStyleLbl="conFgAcc1" presStyleIdx="1" presStyleCnt="4">
        <dgm:presLayoutVars>
          <dgm:bulletEnabled val="1"/>
        </dgm:presLayoutVars>
      </dgm:prSet>
      <dgm:spPr/>
      <dgm:t>
        <a:bodyPr/>
        <a:lstStyle/>
        <a:p>
          <a:endParaRPr lang="ru-RU"/>
        </a:p>
      </dgm:t>
    </dgm:pt>
    <dgm:pt modelId="{537846C9-C497-41DC-94B8-93DCF8D5311B}" type="pres">
      <dgm:prSet presAssocID="{EEC5E6C8-45C4-47C4-A891-05E6EE4FF7BF}" presName="spaceBetweenRectangles" presStyleCnt="0"/>
      <dgm:spPr/>
    </dgm:pt>
    <dgm:pt modelId="{C2D16B4E-10C7-485E-82CB-67016EA84B40}" type="pres">
      <dgm:prSet presAssocID="{959F436D-940D-4033-8AB9-D87CCAFB0DED}" presName="parentLin" presStyleCnt="0"/>
      <dgm:spPr/>
    </dgm:pt>
    <dgm:pt modelId="{BA25E588-B3B6-4B63-B22B-0DB47A23C7CD}" type="pres">
      <dgm:prSet presAssocID="{959F436D-940D-4033-8AB9-D87CCAFB0DED}" presName="parentLeftMargin" presStyleLbl="node1" presStyleIdx="1" presStyleCnt="4"/>
      <dgm:spPr/>
      <dgm:t>
        <a:bodyPr/>
        <a:lstStyle/>
        <a:p>
          <a:endParaRPr lang="ru-RU"/>
        </a:p>
      </dgm:t>
    </dgm:pt>
    <dgm:pt modelId="{BE2D43BB-3CC9-422C-941A-E93C8680CCB9}" type="pres">
      <dgm:prSet presAssocID="{959F436D-940D-4033-8AB9-D87CCAFB0DED}" presName="parentText" presStyleLbl="node1" presStyleIdx="2" presStyleCnt="4">
        <dgm:presLayoutVars>
          <dgm:chMax val="0"/>
          <dgm:bulletEnabled val="1"/>
        </dgm:presLayoutVars>
      </dgm:prSet>
      <dgm:spPr/>
      <dgm:t>
        <a:bodyPr/>
        <a:lstStyle/>
        <a:p>
          <a:endParaRPr lang="ru-RU"/>
        </a:p>
      </dgm:t>
    </dgm:pt>
    <dgm:pt modelId="{02D78393-3214-4EAD-805F-167E5BB1149D}" type="pres">
      <dgm:prSet presAssocID="{959F436D-940D-4033-8AB9-D87CCAFB0DED}" presName="negativeSpace" presStyleCnt="0"/>
      <dgm:spPr/>
    </dgm:pt>
    <dgm:pt modelId="{8C529AF8-C170-4FEF-B485-007BA39D0DB0}" type="pres">
      <dgm:prSet presAssocID="{959F436D-940D-4033-8AB9-D87CCAFB0DED}" presName="childText" presStyleLbl="conFgAcc1" presStyleIdx="2" presStyleCnt="4">
        <dgm:presLayoutVars>
          <dgm:bulletEnabled val="1"/>
        </dgm:presLayoutVars>
      </dgm:prSet>
      <dgm:spPr/>
      <dgm:t>
        <a:bodyPr/>
        <a:lstStyle/>
        <a:p>
          <a:endParaRPr lang="ru-RU"/>
        </a:p>
      </dgm:t>
    </dgm:pt>
    <dgm:pt modelId="{5DE85C97-E793-4B8C-852D-37DBCEFC0356}" type="pres">
      <dgm:prSet presAssocID="{913A5DAC-A540-4B0B-B4BB-E16450794725}" presName="spaceBetweenRectangles" presStyleCnt="0"/>
      <dgm:spPr/>
    </dgm:pt>
    <dgm:pt modelId="{73F29D7B-7EAD-4B8F-A44D-DE745BFEBDC8}" type="pres">
      <dgm:prSet presAssocID="{EAB407FB-948B-43BD-B355-E802D2095BBC}" presName="parentLin" presStyleCnt="0"/>
      <dgm:spPr/>
    </dgm:pt>
    <dgm:pt modelId="{9C3DA9DE-F660-418B-A1BB-38DC3C1AE19E}" type="pres">
      <dgm:prSet presAssocID="{EAB407FB-948B-43BD-B355-E802D2095BBC}" presName="parentLeftMargin" presStyleLbl="node1" presStyleIdx="2" presStyleCnt="4"/>
      <dgm:spPr/>
      <dgm:t>
        <a:bodyPr/>
        <a:lstStyle/>
        <a:p>
          <a:endParaRPr lang="ru-RU"/>
        </a:p>
      </dgm:t>
    </dgm:pt>
    <dgm:pt modelId="{A3FB2FA9-8D6B-4310-8240-19E6D753CA06}" type="pres">
      <dgm:prSet presAssocID="{EAB407FB-948B-43BD-B355-E802D2095BBC}" presName="parentText" presStyleLbl="node1" presStyleIdx="3" presStyleCnt="4">
        <dgm:presLayoutVars>
          <dgm:chMax val="0"/>
          <dgm:bulletEnabled val="1"/>
        </dgm:presLayoutVars>
      </dgm:prSet>
      <dgm:spPr/>
      <dgm:t>
        <a:bodyPr/>
        <a:lstStyle/>
        <a:p>
          <a:endParaRPr lang="ru-RU"/>
        </a:p>
      </dgm:t>
    </dgm:pt>
    <dgm:pt modelId="{FD24DFFB-47D6-49E1-A6B6-11B3350311DF}" type="pres">
      <dgm:prSet presAssocID="{EAB407FB-948B-43BD-B355-E802D2095BBC}" presName="negativeSpace" presStyleCnt="0"/>
      <dgm:spPr/>
    </dgm:pt>
    <dgm:pt modelId="{CA2D38A0-CC2A-43D8-972D-29F76AD5F85C}" type="pres">
      <dgm:prSet presAssocID="{EAB407FB-948B-43BD-B355-E802D2095BBC}" presName="childText" presStyleLbl="conFgAcc1" presStyleIdx="3" presStyleCnt="4">
        <dgm:presLayoutVars>
          <dgm:bulletEnabled val="1"/>
        </dgm:presLayoutVars>
      </dgm:prSet>
      <dgm:spPr/>
      <dgm:t>
        <a:bodyPr/>
        <a:lstStyle/>
        <a:p>
          <a:endParaRPr lang="ru-RU"/>
        </a:p>
      </dgm:t>
    </dgm:pt>
  </dgm:ptLst>
  <dgm:cxnLst>
    <dgm:cxn modelId="{BFF1F6C8-DF25-48E7-81B5-307069D0704E}" srcId="{514A99D2-ED58-4482-9D8A-474DDCAFE3FD}" destId="{0E2BCF0E-75A6-42FE-A276-7CEEC3A25FAA}" srcOrd="1" destOrd="0" parTransId="{F7B90FBA-95FC-4AB0-B6DC-D7B0719D6A37}" sibTransId="{E897AD96-04E7-4A7F-97D7-0B33EB318683}"/>
    <dgm:cxn modelId="{60C0F319-D5B3-4368-ADA4-32DA6B776F0A}" type="presOf" srcId="{113855F0-5631-4264-9F75-57F72734D751}" destId="{F17AC009-A203-4224-8B98-66F659D4AB56}" srcOrd="0" destOrd="1" presId="urn:microsoft.com/office/officeart/2005/8/layout/list1"/>
    <dgm:cxn modelId="{AFFAA99D-8C65-412B-858C-0F9A50F4A674}" type="presOf" srcId="{A1023016-F2B8-4AF2-AFED-B1EA1C58F9E8}" destId="{8C529AF8-C170-4FEF-B485-007BA39D0DB0}" srcOrd="0" destOrd="2" presId="urn:microsoft.com/office/officeart/2005/8/layout/list1"/>
    <dgm:cxn modelId="{1EBBD5BF-BCE8-415B-B4F1-3F78982CE99B}" type="presOf" srcId="{261A1A58-6161-4DB6-A8E0-F224F171C25B}" destId="{F17AC009-A203-4224-8B98-66F659D4AB56}" srcOrd="0" destOrd="0" presId="urn:microsoft.com/office/officeart/2005/8/layout/list1"/>
    <dgm:cxn modelId="{ACBB7042-D0D2-4086-9560-323A81B949D3}" srcId="{06A0357E-8C9C-4B49-8C26-13FA3C0F0026}" destId="{06FC82E4-92FD-4000-87FC-F95A480EC8B1}" srcOrd="0" destOrd="0" parTransId="{F8956CA3-F360-4535-BD37-AEFDC3751EA7}" sibTransId="{7304375C-E6EE-44EC-ADAC-1CCB4B495D68}"/>
    <dgm:cxn modelId="{9B9D69A6-F23C-499E-B0F6-8D05C38C8448}" srcId="{959F436D-940D-4033-8AB9-D87CCAFB0DED}" destId="{AC66FAAF-67CD-45A1-A99B-8180B0C4228E}" srcOrd="3" destOrd="0" parTransId="{6708D7D3-330F-462B-84F7-30DD8722E1B2}" sibTransId="{81DB21CD-A936-4472-89FD-7AB77AAFC867}"/>
    <dgm:cxn modelId="{BD2C109F-F85C-41DE-BF9F-D3E1E821992A}" srcId="{EAB407FB-948B-43BD-B355-E802D2095BBC}" destId="{53B662F7-BC43-47DC-8EBD-12CAA46680D1}" srcOrd="1" destOrd="0" parTransId="{1B03CB77-82AF-4D28-A193-345135FC791D}" sibTransId="{3918E37F-0F17-496D-8A37-2A6477BB2CA4}"/>
    <dgm:cxn modelId="{1D69F14F-F2C4-4850-8581-F9407F6807AC}" srcId="{959F436D-940D-4033-8AB9-D87CCAFB0DED}" destId="{914BFC10-E776-4756-9C5F-D0C512E1A5BA}" srcOrd="1" destOrd="0" parTransId="{6C05ED07-A806-4960-A1E8-D14DF8820041}" sibTransId="{79704140-59ED-4D1F-BEC0-0D9D4E693D0C}"/>
    <dgm:cxn modelId="{D3F7822F-4493-46A8-9C53-15E1E47CB30C}" type="presOf" srcId="{A4B1B83D-C961-440E-B417-65EB58993C58}" destId="{8C529AF8-C170-4FEF-B485-007BA39D0DB0}" srcOrd="0" destOrd="0" presId="urn:microsoft.com/office/officeart/2005/8/layout/list1"/>
    <dgm:cxn modelId="{045C4EC9-A2E4-425A-95C5-D3D73C944259}" srcId="{959F436D-940D-4033-8AB9-D87CCAFB0DED}" destId="{A1023016-F2B8-4AF2-AFED-B1EA1C58F9E8}" srcOrd="2" destOrd="0" parTransId="{F547708D-D76B-4D80-98A5-6768A43CA107}" sibTransId="{65981E68-A4CA-4997-A2F8-E922E1AFE6B4}"/>
    <dgm:cxn modelId="{678D9969-CF06-4C4B-A64E-409658F12E4E}" type="presOf" srcId="{6E23EACB-BCEC-4F0C-B63C-65FB2FBC3F74}" destId="{CA2D38A0-CC2A-43D8-972D-29F76AD5F85C}" srcOrd="0" destOrd="0" presId="urn:microsoft.com/office/officeart/2005/8/layout/list1"/>
    <dgm:cxn modelId="{3152C948-FA0A-48D5-A873-26B1761F7176}" type="presOf" srcId="{EAB407FB-948B-43BD-B355-E802D2095BBC}" destId="{A3FB2FA9-8D6B-4310-8240-19E6D753CA06}" srcOrd="1" destOrd="0" presId="urn:microsoft.com/office/officeart/2005/8/layout/list1"/>
    <dgm:cxn modelId="{10430633-F123-45BD-A750-0C6AE43D5417}" type="presOf" srcId="{514A99D2-ED58-4482-9D8A-474DDCAFE3FD}" destId="{E409E118-30A8-4CF1-BE71-2880C6A7D8A4}" srcOrd="0" destOrd="0" presId="urn:microsoft.com/office/officeart/2005/8/layout/list1"/>
    <dgm:cxn modelId="{2E77D64A-1B28-4646-B687-6F4259489E86}" srcId="{06FC82E4-92FD-4000-87FC-F95A480EC8B1}" destId="{BEF8DB47-E5B3-417F-9FAC-6ECA9E65C8A1}" srcOrd="2" destOrd="0" parTransId="{4D8588A5-F695-46D6-B422-31B7DD98A5BE}" sibTransId="{768B17FC-6475-414E-B746-4C605CC0B96E}"/>
    <dgm:cxn modelId="{73DAA81B-6351-4C04-A6B6-7B89603FD3E6}" srcId="{06FC82E4-92FD-4000-87FC-F95A480EC8B1}" destId="{113855F0-5631-4264-9F75-57F72734D751}" srcOrd="1" destOrd="0" parTransId="{EB614E66-F738-4019-97C7-1CF4B143680E}" sibTransId="{64C6A953-C28D-4E72-88C5-A097779BF7C0}"/>
    <dgm:cxn modelId="{BCD47F3C-748B-4A86-8EED-AE8CFB41164C}" srcId="{514A99D2-ED58-4482-9D8A-474DDCAFE3FD}" destId="{A29DBCC5-6791-4339-AF99-E474FAB5E60F}" srcOrd="0" destOrd="0" parTransId="{C997F5E2-6401-4C9E-B638-8E4983BA7CB3}" sibTransId="{AA7E4638-D30F-4E55-B218-6D87A069D64C}"/>
    <dgm:cxn modelId="{8DB0F3B4-8113-4D6C-9953-5651930D762D}" type="presOf" srcId="{A29DBCC5-6791-4339-AF99-E474FAB5E60F}" destId="{996EF595-8796-4D85-8DD3-BDD4122A90BC}" srcOrd="0" destOrd="0" presId="urn:microsoft.com/office/officeart/2005/8/layout/list1"/>
    <dgm:cxn modelId="{C08927E0-C198-4501-9FB1-EA1093194713}" srcId="{06A0357E-8C9C-4B49-8C26-13FA3C0F0026}" destId="{959F436D-940D-4033-8AB9-D87CCAFB0DED}" srcOrd="2" destOrd="0" parTransId="{AEB587F0-410A-4888-9851-80ED563F77A0}" sibTransId="{913A5DAC-A540-4B0B-B4BB-E16450794725}"/>
    <dgm:cxn modelId="{53EA42C4-BB43-49FA-8DA0-2F4AA3C2A071}" srcId="{06FC82E4-92FD-4000-87FC-F95A480EC8B1}" destId="{261A1A58-6161-4DB6-A8E0-F224F171C25B}" srcOrd="0" destOrd="0" parTransId="{B44367CC-5AD7-450E-BDA5-19A19944E5C7}" sibTransId="{92054D67-0327-43CC-A2D8-169E1D5FF1B0}"/>
    <dgm:cxn modelId="{F3222507-21E0-4D8E-AC10-AFB57AACB85E}" type="presOf" srcId="{0E2BCF0E-75A6-42FE-A276-7CEEC3A25FAA}" destId="{996EF595-8796-4D85-8DD3-BDD4122A90BC}" srcOrd="0" destOrd="1" presId="urn:microsoft.com/office/officeart/2005/8/layout/list1"/>
    <dgm:cxn modelId="{6B6D5AD2-00E4-4F25-AED2-71584C45A63A}" type="presOf" srcId="{BEF8DB47-E5B3-417F-9FAC-6ECA9E65C8A1}" destId="{F17AC009-A203-4224-8B98-66F659D4AB56}" srcOrd="0" destOrd="2" presId="urn:microsoft.com/office/officeart/2005/8/layout/list1"/>
    <dgm:cxn modelId="{EA598AD5-A68F-47D7-9981-7AE2E4F158B9}" type="presOf" srcId="{06A0357E-8C9C-4B49-8C26-13FA3C0F0026}" destId="{B01EF269-E2D6-40DD-A9E4-9407F744F5CB}" srcOrd="0" destOrd="0" presId="urn:microsoft.com/office/officeart/2005/8/layout/list1"/>
    <dgm:cxn modelId="{C3D0CA07-C6B4-4970-882D-D9F2D574D43C}" type="presOf" srcId="{06FC82E4-92FD-4000-87FC-F95A480EC8B1}" destId="{3CF354B2-0A39-4359-BFB4-0CE7B168C0E9}" srcOrd="0" destOrd="0" presId="urn:microsoft.com/office/officeart/2005/8/layout/list1"/>
    <dgm:cxn modelId="{1E31C0BF-8E6A-46E5-8714-BAC7969100F9}" srcId="{EAB407FB-948B-43BD-B355-E802D2095BBC}" destId="{6E23EACB-BCEC-4F0C-B63C-65FB2FBC3F74}" srcOrd="0" destOrd="0" parTransId="{E60A1AEA-A472-481E-B427-AD533B0D6806}" sibTransId="{B97B115F-8C34-49CC-901A-E2A68A37DD53}"/>
    <dgm:cxn modelId="{724F91A2-9019-4576-8FF2-1FAFD959B66F}" type="presOf" srcId="{AC66FAAF-67CD-45A1-A99B-8180B0C4228E}" destId="{8C529AF8-C170-4FEF-B485-007BA39D0DB0}" srcOrd="0" destOrd="3" presId="urn:microsoft.com/office/officeart/2005/8/layout/list1"/>
    <dgm:cxn modelId="{A1BB3D0E-6B7F-4535-A758-F402F938F6BC}" type="presOf" srcId="{EAB407FB-948B-43BD-B355-E802D2095BBC}" destId="{9C3DA9DE-F660-418B-A1BB-38DC3C1AE19E}" srcOrd="0" destOrd="0" presId="urn:microsoft.com/office/officeart/2005/8/layout/list1"/>
    <dgm:cxn modelId="{3338018C-07C9-40AF-A7DD-7274C1DBA00C}" srcId="{06A0357E-8C9C-4B49-8C26-13FA3C0F0026}" destId="{EAB407FB-948B-43BD-B355-E802D2095BBC}" srcOrd="3" destOrd="0" parTransId="{0E3EC5C0-B4EE-4F76-99B9-E78AACABB336}" sibTransId="{6FA3AC1C-3F7A-4952-8D36-D27BE596A6B5}"/>
    <dgm:cxn modelId="{06B01263-438C-4605-B16C-808C0AA06E42}" srcId="{06A0357E-8C9C-4B49-8C26-13FA3C0F0026}" destId="{514A99D2-ED58-4482-9D8A-474DDCAFE3FD}" srcOrd="1" destOrd="0" parTransId="{CBA054FF-5F6C-449D-A804-5DC4F89EB371}" sibTransId="{EEC5E6C8-45C4-47C4-A891-05E6EE4FF7BF}"/>
    <dgm:cxn modelId="{7578129E-10B5-48BB-9C4C-A92733AC2D70}" type="presOf" srcId="{53B662F7-BC43-47DC-8EBD-12CAA46680D1}" destId="{CA2D38A0-CC2A-43D8-972D-29F76AD5F85C}" srcOrd="0" destOrd="1" presId="urn:microsoft.com/office/officeart/2005/8/layout/list1"/>
    <dgm:cxn modelId="{65D44AB3-79D4-4FFB-BC51-DCB077F003A2}" type="presOf" srcId="{959F436D-940D-4033-8AB9-D87CCAFB0DED}" destId="{BA25E588-B3B6-4B63-B22B-0DB47A23C7CD}" srcOrd="0" destOrd="0" presId="urn:microsoft.com/office/officeart/2005/8/layout/list1"/>
    <dgm:cxn modelId="{A4CCAE3C-4975-4A13-9598-62104C1662EA}" srcId="{959F436D-940D-4033-8AB9-D87CCAFB0DED}" destId="{72E4C6E5-03F8-474F-BF80-987F11BA2BFC}" srcOrd="4" destOrd="0" parTransId="{98A0072B-7EFC-4D24-99A9-0394EAC3C9DB}" sibTransId="{80943485-2C31-49CF-AB58-155A1721317B}"/>
    <dgm:cxn modelId="{AACFBFFC-52DC-4349-A271-5B5405AA4A9C}" type="presOf" srcId="{72E4C6E5-03F8-474F-BF80-987F11BA2BFC}" destId="{8C529AF8-C170-4FEF-B485-007BA39D0DB0}" srcOrd="0" destOrd="4" presId="urn:microsoft.com/office/officeart/2005/8/layout/list1"/>
    <dgm:cxn modelId="{F9A6CD5A-CB39-4052-B172-32DFC7E51317}" type="presOf" srcId="{959F436D-940D-4033-8AB9-D87CCAFB0DED}" destId="{BE2D43BB-3CC9-422C-941A-E93C8680CCB9}" srcOrd="1" destOrd="0" presId="urn:microsoft.com/office/officeart/2005/8/layout/list1"/>
    <dgm:cxn modelId="{B1476ADB-A06B-49F4-A4FB-3BAD5C0708CC}" type="presOf" srcId="{514A99D2-ED58-4482-9D8A-474DDCAFE3FD}" destId="{7DDC655A-4636-4857-B3A4-05FAA4C93432}" srcOrd="1" destOrd="0" presId="urn:microsoft.com/office/officeart/2005/8/layout/list1"/>
    <dgm:cxn modelId="{B178194C-1905-45D5-B2ED-1AE7519647EB}" type="presOf" srcId="{06FC82E4-92FD-4000-87FC-F95A480EC8B1}" destId="{D79274F9-84F3-44E8-BAD3-73D744DEF7E5}" srcOrd="1" destOrd="0" presId="urn:microsoft.com/office/officeart/2005/8/layout/list1"/>
    <dgm:cxn modelId="{893719F9-4505-4C96-8438-FFC8FFF5C126}" type="presOf" srcId="{914BFC10-E776-4756-9C5F-D0C512E1A5BA}" destId="{8C529AF8-C170-4FEF-B485-007BA39D0DB0}" srcOrd="0" destOrd="1" presId="urn:microsoft.com/office/officeart/2005/8/layout/list1"/>
    <dgm:cxn modelId="{9E5A0124-0499-4FE2-83A0-B6CE42AE6F10}" srcId="{959F436D-940D-4033-8AB9-D87CCAFB0DED}" destId="{A4B1B83D-C961-440E-B417-65EB58993C58}" srcOrd="0" destOrd="0" parTransId="{6E824989-1D84-430F-9D87-8733E2F98D9D}" sibTransId="{E9B2A6DA-E786-490B-8BF2-61AF4F3A2B73}"/>
    <dgm:cxn modelId="{A31DB5CE-1EF0-4E24-B751-51F0CBED182D}" type="presParOf" srcId="{B01EF269-E2D6-40DD-A9E4-9407F744F5CB}" destId="{F8290CC3-E5B9-42A5-BDDA-1948A61EF506}" srcOrd="0" destOrd="0" presId="urn:microsoft.com/office/officeart/2005/8/layout/list1"/>
    <dgm:cxn modelId="{AB3D3480-636B-42F6-9845-7CC34928F954}" type="presParOf" srcId="{F8290CC3-E5B9-42A5-BDDA-1948A61EF506}" destId="{3CF354B2-0A39-4359-BFB4-0CE7B168C0E9}" srcOrd="0" destOrd="0" presId="urn:microsoft.com/office/officeart/2005/8/layout/list1"/>
    <dgm:cxn modelId="{8FB91914-E67A-487E-A1A5-3F9216D6ADD3}" type="presParOf" srcId="{F8290CC3-E5B9-42A5-BDDA-1948A61EF506}" destId="{D79274F9-84F3-44E8-BAD3-73D744DEF7E5}" srcOrd="1" destOrd="0" presId="urn:microsoft.com/office/officeart/2005/8/layout/list1"/>
    <dgm:cxn modelId="{10867ECF-0F06-4974-98CC-355F65AF344F}" type="presParOf" srcId="{B01EF269-E2D6-40DD-A9E4-9407F744F5CB}" destId="{7A949DD8-92E7-4997-85EB-D8941A162328}" srcOrd="1" destOrd="0" presId="urn:microsoft.com/office/officeart/2005/8/layout/list1"/>
    <dgm:cxn modelId="{5025BE9F-CB43-47FA-A1A0-A61ACEB0716B}" type="presParOf" srcId="{B01EF269-E2D6-40DD-A9E4-9407F744F5CB}" destId="{F17AC009-A203-4224-8B98-66F659D4AB56}" srcOrd="2" destOrd="0" presId="urn:microsoft.com/office/officeart/2005/8/layout/list1"/>
    <dgm:cxn modelId="{193EE22E-A60F-4EDA-804A-02EB59B8366A}" type="presParOf" srcId="{B01EF269-E2D6-40DD-A9E4-9407F744F5CB}" destId="{34E45328-7D98-4EB0-B824-9BEF59CF29D0}" srcOrd="3" destOrd="0" presId="urn:microsoft.com/office/officeart/2005/8/layout/list1"/>
    <dgm:cxn modelId="{EDCFFC29-F9CC-4BDB-90AA-CC56CF076D5F}" type="presParOf" srcId="{B01EF269-E2D6-40DD-A9E4-9407F744F5CB}" destId="{47495889-CF74-4D84-B255-02385B6AED7C}" srcOrd="4" destOrd="0" presId="urn:microsoft.com/office/officeart/2005/8/layout/list1"/>
    <dgm:cxn modelId="{9031E007-A4B4-4530-B45B-F1416CB96D00}" type="presParOf" srcId="{47495889-CF74-4D84-B255-02385B6AED7C}" destId="{E409E118-30A8-4CF1-BE71-2880C6A7D8A4}" srcOrd="0" destOrd="0" presId="urn:microsoft.com/office/officeart/2005/8/layout/list1"/>
    <dgm:cxn modelId="{E46A26B2-F481-4145-B0B9-1D4F2126E1BC}" type="presParOf" srcId="{47495889-CF74-4D84-B255-02385B6AED7C}" destId="{7DDC655A-4636-4857-B3A4-05FAA4C93432}" srcOrd="1" destOrd="0" presId="urn:microsoft.com/office/officeart/2005/8/layout/list1"/>
    <dgm:cxn modelId="{2D7C2D59-962A-4F00-9EC4-48EA1DC57603}" type="presParOf" srcId="{B01EF269-E2D6-40DD-A9E4-9407F744F5CB}" destId="{CC08D6CB-B59C-449A-83F3-341A30D17BAE}" srcOrd="5" destOrd="0" presId="urn:microsoft.com/office/officeart/2005/8/layout/list1"/>
    <dgm:cxn modelId="{70E309A3-ECE9-48A7-A830-46154445E5F1}" type="presParOf" srcId="{B01EF269-E2D6-40DD-A9E4-9407F744F5CB}" destId="{996EF595-8796-4D85-8DD3-BDD4122A90BC}" srcOrd="6" destOrd="0" presId="urn:microsoft.com/office/officeart/2005/8/layout/list1"/>
    <dgm:cxn modelId="{C86ED4C4-58ED-4942-BBF2-82DFBBD32C53}" type="presParOf" srcId="{B01EF269-E2D6-40DD-A9E4-9407F744F5CB}" destId="{537846C9-C497-41DC-94B8-93DCF8D5311B}" srcOrd="7" destOrd="0" presId="urn:microsoft.com/office/officeart/2005/8/layout/list1"/>
    <dgm:cxn modelId="{9A73FD05-2756-4226-9287-27143B3ED335}" type="presParOf" srcId="{B01EF269-E2D6-40DD-A9E4-9407F744F5CB}" destId="{C2D16B4E-10C7-485E-82CB-67016EA84B40}" srcOrd="8" destOrd="0" presId="urn:microsoft.com/office/officeart/2005/8/layout/list1"/>
    <dgm:cxn modelId="{AC3BE041-E064-471B-926B-225D11948D33}" type="presParOf" srcId="{C2D16B4E-10C7-485E-82CB-67016EA84B40}" destId="{BA25E588-B3B6-4B63-B22B-0DB47A23C7CD}" srcOrd="0" destOrd="0" presId="urn:microsoft.com/office/officeart/2005/8/layout/list1"/>
    <dgm:cxn modelId="{DD91E463-B707-48DF-A285-E8563729BC1C}" type="presParOf" srcId="{C2D16B4E-10C7-485E-82CB-67016EA84B40}" destId="{BE2D43BB-3CC9-422C-941A-E93C8680CCB9}" srcOrd="1" destOrd="0" presId="urn:microsoft.com/office/officeart/2005/8/layout/list1"/>
    <dgm:cxn modelId="{56DC9241-C780-47CF-B593-0242BCA37725}" type="presParOf" srcId="{B01EF269-E2D6-40DD-A9E4-9407F744F5CB}" destId="{02D78393-3214-4EAD-805F-167E5BB1149D}" srcOrd="9" destOrd="0" presId="urn:microsoft.com/office/officeart/2005/8/layout/list1"/>
    <dgm:cxn modelId="{073ABE13-B79E-4E86-8D29-23759D2E7D83}" type="presParOf" srcId="{B01EF269-E2D6-40DD-A9E4-9407F744F5CB}" destId="{8C529AF8-C170-4FEF-B485-007BA39D0DB0}" srcOrd="10" destOrd="0" presId="urn:microsoft.com/office/officeart/2005/8/layout/list1"/>
    <dgm:cxn modelId="{9692E492-EF14-45EE-99A5-E4CF841ECC23}" type="presParOf" srcId="{B01EF269-E2D6-40DD-A9E4-9407F744F5CB}" destId="{5DE85C97-E793-4B8C-852D-37DBCEFC0356}" srcOrd="11" destOrd="0" presId="urn:microsoft.com/office/officeart/2005/8/layout/list1"/>
    <dgm:cxn modelId="{D54F961B-4ED5-471F-BEE4-BFA96D744BC2}" type="presParOf" srcId="{B01EF269-E2D6-40DD-A9E4-9407F744F5CB}" destId="{73F29D7B-7EAD-4B8F-A44D-DE745BFEBDC8}" srcOrd="12" destOrd="0" presId="urn:microsoft.com/office/officeart/2005/8/layout/list1"/>
    <dgm:cxn modelId="{C305E716-3289-4305-BA84-7139ACAF7C83}" type="presParOf" srcId="{73F29D7B-7EAD-4B8F-A44D-DE745BFEBDC8}" destId="{9C3DA9DE-F660-418B-A1BB-38DC3C1AE19E}" srcOrd="0" destOrd="0" presId="urn:microsoft.com/office/officeart/2005/8/layout/list1"/>
    <dgm:cxn modelId="{AAD29313-BAEB-4114-93EB-A358CC9532EC}" type="presParOf" srcId="{73F29D7B-7EAD-4B8F-A44D-DE745BFEBDC8}" destId="{A3FB2FA9-8D6B-4310-8240-19E6D753CA06}" srcOrd="1" destOrd="0" presId="urn:microsoft.com/office/officeart/2005/8/layout/list1"/>
    <dgm:cxn modelId="{02254DE4-3DBD-4A2A-98B0-D771DC7794EB}" type="presParOf" srcId="{B01EF269-E2D6-40DD-A9E4-9407F744F5CB}" destId="{FD24DFFB-47D6-49E1-A6B6-11B3350311DF}" srcOrd="13" destOrd="0" presId="urn:microsoft.com/office/officeart/2005/8/layout/list1"/>
    <dgm:cxn modelId="{D23A1AF4-70D6-48C4-AC08-A7189DB6DCE4}" type="presParOf" srcId="{B01EF269-E2D6-40DD-A9E4-9407F744F5CB}" destId="{CA2D38A0-CC2A-43D8-972D-29F76AD5F85C}"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E96EA8-7BA8-49C6-984E-B030518107B9}" type="doc">
      <dgm:prSet loTypeId="urn:microsoft.com/office/officeart/2005/8/layout/default" loCatId="list" qsTypeId="urn:microsoft.com/office/officeart/2005/8/quickstyle/simple1" qsCatId="simple" csTypeId="urn:microsoft.com/office/officeart/2005/8/colors/accent6_1" csCatId="accent6" phldr="1"/>
      <dgm:spPr/>
      <dgm:t>
        <a:bodyPr/>
        <a:lstStyle/>
        <a:p>
          <a:endParaRPr lang="ru-RU"/>
        </a:p>
      </dgm:t>
    </dgm:pt>
    <dgm:pt modelId="{8CEFB310-CD68-4CFD-A648-6564AE917179}">
      <dgm:prSet phldrT="[Текст]" custT="1"/>
      <dgm:spPr/>
      <dgm:t>
        <a:bodyPr/>
        <a:lstStyle/>
        <a:p>
          <a:pPr algn="l"/>
          <a:r>
            <a:rPr lang="ru-RU" sz="1000" dirty="0"/>
            <a:t>Коррупция в Древнем Египте и Шумере.   Древнеиндийский трактат о коррупции. </a:t>
          </a:r>
        </a:p>
        <a:p>
          <a:pPr algn="l"/>
          <a:r>
            <a:rPr lang="ru-RU" sz="1000" dirty="0"/>
            <a:t>Коррупция в Римской империи. Римское право о коррупции.</a:t>
          </a:r>
        </a:p>
        <a:p>
          <a:pPr algn="l"/>
          <a:r>
            <a:rPr lang="ru-RU" sz="1000" dirty="0"/>
            <a:t>Возникновение христианства. Христианская этика.  Отношение к взяточничеству в мировых религиях.  </a:t>
          </a:r>
        </a:p>
      </dgm:t>
    </dgm:pt>
    <dgm:pt modelId="{260B6E52-E3B4-4458-9E75-0E3799714D51}" type="parTrans" cxnId="{2F7ABCC5-8CA9-4C9B-B57C-C9C29244D8FE}">
      <dgm:prSet/>
      <dgm:spPr/>
      <dgm:t>
        <a:bodyPr/>
        <a:lstStyle/>
        <a:p>
          <a:pPr algn="l"/>
          <a:endParaRPr lang="ru-RU" sz="2800"/>
        </a:p>
      </dgm:t>
    </dgm:pt>
    <dgm:pt modelId="{336B5A9C-319D-4BF5-8566-1BBB03932FB6}" type="sibTrans" cxnId="{2F7ABCC5-8CA9-4C9B-B57C-C9C29244D8FE}">
      <dgm:prSet/>
      <dgm:spPr/>
      <dgm:t>
        <a:bodyPr/>
        <a:lstStyle/>
        <a:p>
          <a:pPr algn="l"/>
          <a:endParaRPr lang="ru-RU" sz="2800"/>
        </a:p>
      </dgm:t>
    </dgm:pt>
    <dgm:pt modelId="{69F40DA8-37EA-44CF-8CE9-4FA836F5B8A9}">
      <dgm:prSet phldrT="[Текст]" custT="1"/>
      <dgm:spPr/>
      <dgm:t>
        <a:bodyPr/>
        <a:lstStyle/>
        <a:p>
          <a:pPr algn="l"/>
          <a:r>
            <a:rPr lang="ru-RU" sz="1000" dirty="0"/>
            <a:t>Индульгенции как средство коррупции. Продажность церкви.</a:t>
          </a:r>
        </a:p>
        <a:p>
          <a:pPr algn="l"/>
          <a:r>
            <a:rPr lang="ru-RU" sz="1000" dirty="0"/>
            <a:t>Абсолютизм и коррупция. Фаворитизм. </a:t>
          </a:r>
          <a:r>
            <a:rPr lang="ru-RU" sz="1000" dirty="0" err="1"/>
            <a:t>Бекингем</a:t>
          </a:r>
          <a:r>
            <a:rPr lang="ru-RU" sz="1000" dirty="0"/>
            <a:t>. Фуке. Казнокрадство. </a:t>
          </a:r>
        </a:p>
      </dgm:t>
    </dgm:pt>
    <dgm:pt modelId="{5FF801A7-7509-4C48-9FA8-340D488FB505}" type="parTrans" cxnId="{A1BCD0B3-2AC8-4B76-9A73-22BA3A519D1A}">
      <dgm:prSet/>
      <dgm:spPr/>
      <dgm:t>
        <a:bodyPr/>
        <a:lstStyle/>
        <a:p>
          <a:pPr algn="l"/>
          <a:endParaRPr lang="ru-RU" sz="2800"/>
        </a:p>
      </dgm:t>
    </dgm:pt>
    <dgm:pt modelId="{CCCA4B32-FE98-4251-BE8C-E0D87D8B0F35}" type="sibTrans" cxnId="{A1BCD0B3-2AC8-4B76-9A73-22BA3A519D1A}">
      <dgm:prSet/>
      <dgm:spPr/>
      <dgm:t>
        <a:bodyPr/>
        <a:lstStyle/>
        <a:p>
          <a:pPr algn="l"/>
          <a:endParaRPr lang="ru-RU" sz="2800"/>
        </a:p>
      </dgm:t>
    </dgm:pt>
    <dgm:pt modelId="{E853BE54-BF74-4F7E-A660-B58310DAC363}">
      <dgm:prSet phldrT="[Текст]" custT="1"/>
      <dgm:spPr/>
      <dgm:t>
        <a:bodyPr/>
        <a:lstStyle/>
        <a:p>
          <a:pPr algn="l"/>
          <a:r>
            <a:rPr lang="ru-RU" sz="1000" dirty="0"/>
            <a:t>Новации в образе жизни, характере мышления, ценностных ориентирах и социальных нормах в эпоху Возрождения и Реформации. Н. Макиавелли  и  Т. Гоббс о коррупции.   </a:t>
          </a:r>
        </a:p>
        <a:p>
          <a:pPr algn="l"/>
          <a:r>
            <a:rPr lang="ru-RU" sz="1000" dirty="0"/>
            <a:t>Формирование идеологии Просвещения, идеалы правового государства и гражданского общества.</a:t>
          </a:r>
        </a:p>
        <a:p>
          <a:pPr algn="l"/>
          <a:r>
            <a:rPr lang="ru-RU" sz="1000" dirty="0"/>
            <a:t>Панамский канал, объединение Германии и «рептильные фонды» Бисмарка. Американские железные дороги. Коррупция в колониальном Китае.</a:t>
          </a:r>
        </a:p>
      </dgm:t>
    </dgm:pt>
    <dgm:pt modelId="{A505B3B0-36E9-4BE2-9848-DE6C7BD48895}" type="parTrans" cxnId="{3F199C6A-B92B-44E5-816D-6EF757CE75D6}">
      <dgm:prSet/>
      <dgm:spPr/>
      <dgm:t>
        <a:bodyPr/>
        <a:lstStyle/>
        <a:p>
          <a:pPr algn="l"/>
          <a:endParaRPr lang="ru-RU" sz="2800"/>
        </a:p>
      </dgm:t>
    </dgm:pt>
    <dgm:pt modelId="{4ABE4767-477A-49A2-A395-2E09B1BF95A8}" type="sibTrans" cxnId="{3F199C6A-B92B-44E5-816D-6EF757CE75D6}">
      <dgm:prSet/>
      <dgm:spPr/>
      <dgm:t>
        <a:bodyPr/>
        <a:lstStyle/>
        <a:p>
          <a:pPr algn="l"/>
          <a:endParaRPr lang="ru-RU" sz="2800"/>
        </a:p>
      </dgm:t>
    </dgm:pt>
    <dgm:pt modelId="{4E9F63C1-F748-4500-AC07-D6E00F3EBEE5}">
      <dgm:prSet custT="1"/>
      <dgm:spPr/>
      <dgm:t>
        <a:bodyPr/>
        <a:lstStyle/>
        <a:p>
          <a:pPr algn="l"/>
          <a:r>
            <a:rPr lang="ru-RU" sz="1000" dirty="0"/>
            <a:t>Монополистический капитализм и противоречия его развития. </a:t>
          </a:r>
          <a:br>
            <a:rPr lang="ru-RU" sz="1000" dirty="0"/>
          </a:br>
          <a:r>
            <a:rPr lang="ru-RU" sz="1000" dirty="0"/>
            <a:t>Дело Ставиского Развитие политической коррупции.  </a:t>
          </a:r>
          <a:br>
            <a:rPr lang="ru-RU" sz="1000" dirty="0"/>
          </a:br>
          <a:r>
            <a:rPr lang="ru-RU" sz="1000" dirty="0"/>
            <a:t>Связь коррупции и типа  политического режима. </a:t>
          </a:r>
          <a:br>
            <a:rPr lang="ru-RU" sz="1000" dirty="0"/>
          </a:br>
          <a:r>
            <a:rPr lang="ru-RU" sz="1000" dirty="0"/>
            <a:t>Политический лоббизм</a:t>
          </a:r>
        </a:p>
      </dgm:t>
    </dgm:pt>
    <dgm:pt modelId="{018D6030-940C-4375-9DFA-C605B8683F9D}" type="parTrans" cxnId="{43A48009-C69D-4EBC-A9BE-F84D5D58386E}">
      <dgm:prSet/>
      <dgm:spPr/>
      <dgm:t>
        <a:bodyPr/>
        <a:lstStyle/>
        <a:p>
          <a:pPr algn="l"/>
          <a:endParaRPr lang="ru-RU" sz="2800"/>
        </a:p>
      </dgm:t>
    </dgm:pt>
    <dgm:pt modelId="{08B92CF0-CDB4-430F-A433-9167D4683E3F}" type="sibTrans" cxnId="{43A48009-C69D-4EBC-A9BE-F84D5D58386E}">
      <dgm:prSet/>
      <dgm:spPr/>
      <dgm:t>
        <a:bodyPr/>
        <a:lstStyle/>
        <a:p>
          <a:pPr algn="l"/>
          <a:endParaRPr lang="ru-RU" sz="2800"/>
        </a:p>
      </dgm:t>
    </dgm:pt>
    <dgm:pt modelId="{3D2F9CA2-9837-4A8A-8410-82153E3D2A2F}" type="pres">
      <dgm:prSet presAssocID="{6CE96EA8-7BA8-49C6-984E-B030518107B9}" presName="diagram" presStyleCnt="0">
        <dgm:presLayoutVars>
          <dgm:dir/>
          <dgm:resizeHandles val="exact"/>
        </dgm:presLayoutVars>
      </dgm:prSet>
      <dgm:spPr/>
      <dgm:t>
        <a:bodyPr/>
        <a:lstStyle/>
        <a:p>
          <a:endParaRPr lang="ru-RU"/>
        </a:p>
      </dgm:t>
    </dgm:pt>
    <dgm:pt modelId="{93E69FBF-6432-4FCC-B9A4-4F1E3EDF5047}" type="pres">
      <dgm:prSet presAssocID="{8CEFB310-CD68-4CFD-A648-6564AE917179}" presName="node" presStyleLbl="node1" presStyleIdx="0" presStyleCnt="4" custScaleX="378558" custScaleY="191932">
        <dgm:presLayoutVars>
          <dgm:bulletEnabled val="1"/>
        </dgm:presLayoutVars>
      </dgm:prSet>
      <dgm:spPr/>
      <dgm:t>
        <a:bodyPr/>
        <a:lstStyle/>
        <a:p>
          <a:endParaRPr lang="ru-RU"/>
        </a:p>
      </dgm:t>
    </dgm:pt>
    <dgm:pt modelId="{ACAB7140-4EB0-4A2F-BA69-741442887B01}" type="pres">
      <dgm:prSet presAssocID="{336B5A9C-319D-4BF5-8566-1BBB03932FB6}" presName="sibTrans" presStyleCnt="0"/>
      <dgm:spPr/>
    </dgm:pt>
    <dgm:pt modelId="{C1BE1BAD-0204-4CDD-AEEF-9BFBC4FC095A}" type="pres">
      <dgm:prSet presAssocID="{69F40DA8-37EA-44CF-8CE9-4FA836F5B8A9}" presName="node" presStyleLbl="node1" presStyleIdx="1" presStyleCnt="4" custScaleX="378558" custScaleY="93077">
        <dgm:presLayoutVars>
          <dgm:bulletEnabled val="1"/>
        </dgm:presLayoutVars>
      </dgm:prSet>
      <dgm:spPr/>
      <dgm:t>
        <a:bodyPr/>
        <a:lstStyle/>
        <a:p>
          <a:endParaRPr lang="ru-RU"/>
        </a:p>
      </dgm:t>
    </dgm:pt>
    <dgm:pt modelId="{6F90732E-0F29-4357-AEDA-6AED6123FF70}" type="pres">
      <dgm:prSet presAssocID="{CCCA4B32-FE98-4251-BE8C-E0D87D8B0F35}" presName="sibTrans" presStyleCnt="0"/>
      <dgm:spPr/>
    </dgm:pt>
    <dgm:pt modelId="{E2D28B3F-7D5D-4B9E-B7B2-8A1A2323EC67}" type="pres">
      <dgm:prSet presAssocID="{E853BE54-BF74-4F7E-A660-B58310DAC363}" presName="node" presStyleLbl="node1" presStyleIdx="2" presStyleCnt="4" custScaleX="378558" custScaleY="313180" custLinFactNeighborY="4476">
        <dgm:presLayoutVars>
          <dgm:bulletEnabled val="1"/>
        </dgm:presLayoutVars>
      </dgm:prSet>
      <dgm:spPr/>
      <dgm:t>
        <a:bodyPr/>
        <a:lstStyle/>
        <a:p>
          <a:endParaRPr lang="ru-RU"/>
        </a:p>
      </dgm:t>
    </dgm:pt>
    <dgm:pt modelId="{A076F0C0-E0B5-4B59-99D4-3500E3773424}" type="pres">
      <dgm:prSet presAssocID="{4ABE4767-477A-49A2-A395-2E09B1BF95A8}" presName="sibTrans" presStyleCnt="0"/>
      <dgm:spPr/>
    </dgm:pt>
    <dgm:pt modelId="{963C468D-2FAA-427B-9B64-EC957C1A7556}" type="pres">
      <dgm:prSet presAssocID="{4E9F63C1-F748-4500-AC07-D6E00F3EBEE5}" presName="node" presStyleLbl="node1" presStyleIdx="3" presStyleCnt="4" custScaleX="378558" custScaleY="152204" custLinFactNeighborY="10504">
        <dgm:presLayoutVars>
          <dgm:bulletEnabled val="1"/>
        </dgm:presLayoutVars>
      </dgm:prSet>
      <dgm:spPr/>
      <dgm:t>
        <a:bodyPr/>
        <a:lstStyle/>
        <a:p>
          <a:endParaRPr lang="ru-RU"/>
        </a:p>
      </dgm:t>
    </dgm:pt>
  </dgm:ptLst>
  <dgm:cxnLst>
    <dgm:cxn modelId="{B7790EC8-1255-415B-851B-77904DB971DD}" type="presOf" srcId="{69F40DA8-37EA-44CF-8CE9-4FA836F5B8A9}" destId="{C1BE1BAD-0204-4CDD-AEEF-9BFBC4FC095A}" srcOrd="0" destOrd="0" presId="urn:microsoft.com/office/officeart/2005/8/layout/default"/>
    <dgm:cxn modelId="{F147D6C1-816C-4E47-AEAF-BD225CB4FE79}" type="presOf" srcId="{6CE96EA8-7BA8-49C6-984E-B030518107B9}" destId="{3D2F9CA2-9837-4A8A-8410-82153E3D2A2F}" srcOrd="0" destOrd="0" presId="urn:microsoft.com/office/officeart/2005/8/layout/default"/>
    <dgm:cxn modelId="{F8FA68FA-7108-4E9E-BE21-A87878CF2AB9}" type="presOf" srcId="{8CEFB310-CD68-4CFD-A648-6564AE917179}" destId="{93E69FBF-6432-4FCC-B9A4-4F1E3EDF5047}" srcOrd="0" destOrd="0" presId="urn:microsoft.com/office/officeart/2005/8/layout/default"/>
    <dgm:cxn modelId="{322ADB47-C6DD-49E3-9232-572722914CAC}" type="presOf" srcId="{4E9F63C1-F748-4500-AC07-D6E00F3EBEE5}" destId="{963C468D-2FAA-427B-9B64-EC957C1A7556}" srcOrd="0" destOrd="0" presId="urn:microsoft.com/office/officeart/2005/8/layout/default"/>
    <dgm:cxn modelId="{A1BCD0B3-2AC8-4B76-9A73-22BA3A519D1A}" srcId="{6CE96EA8-7BA8-49C6-984E-B030518107B9}" destId="{69F40DA8-37EA-44CF-8CE9-4FA836F5B8A9}" srcOrd="1" destOrd="0" parTransId="{5FF801A7-7509-4C48-9FA8-340D488FB505}" sibTransId="{CCCA4B32-FE98-4251-BE8C-E0D87D8B0F35}"/>
    <dgm:cxn modelId="{3F199C6A-B92B-44E5-816D-6EF757CE75D6}" srcId="{6CE96EA8-7BA8-49C6-984E-B030518107B9}" destId="{E853BE54-BF74-4F7E-A660-B58310DAC363}" srcOrd="2" destOrd="0" parTransId="{A505B3B0-36E9-4BE2-9848-DE6C7BD48895}" sibTransId="{4ABE4767-477A-49A2-A395-2E09B1BF95A8}"/>
    <dgm:cxn modelId="{43A48009-C69D-4EBC-A9BE-F84D5D58386E}" srcId="{6CE96EA8-7BA8-49C6-984E-B030518107B9}" destId="{4E9F63C1-F748-4500-AC07-D6E00F3EBEE5}" srcOrd="3" destOrd="0" parTransId="{018D6030-940C-4375-9DFA-C605B8683F9D}" sibTransId="{08B92CF0-CDB4-430F-A433-9167D4683E3F}"/>
    <dgm:cxn modelId="{2F7ABCC5-8CA9-4C9B-B57C-C9C29244D8FE}" srcId="{6CE96EA8-7BA8-49C6-984E-B030518107B9}" destId="{8CEFB310-CD68-4CFD-A648-6564AE917179}" srcOrd="0" destOrd="0" parTransId="{260B6E52-E3B4-4458-9E75-0E3799714D51}" sibTransId="{336B5A9C-319D-4BF5-8566-1BBB03932FB6}"/>
    <dgm:cxn modelId="{8191F371-00D9-41E8-BC76-15F5BA1CD650}" type="presOf" srcId="{E853BE54-BF74-4F7E-A660-B58310DAC363}" destId="{E2D28B3F-7D5D-4B9E-B7B2-8A1A2323EC67}" srcOrd="0" destOrd="0" presId="urn:microsoft.com/office/officeart/2005/8/layout/default"/>
    <dgm:cxn modelId="{AC6161DF-A707-4770-AA38-CCAF71256221}" type="presParOf" srcId="{3D2F9CA2-9837-4A8A-8410-82153E3D2A2F}" destId="{93E69FBF-6432-4FCC-B9A4-4F1E3EDF5047}" srcOrd="0" destOrd="0" presId="urn:microsoft.com/office/officeart/2005/8/layout/default"/>
    <dgm:cxn modelId="{CCB95F03-03FB-44B2-8324-C67E1FCF791C}" type="presParOf" srcId="{3D2F9CA2-9837-4A8A-8410-82153E3D2A2F}" destId="{ACAB7140-4EB0-4A2F-BA69-741442887B01}" srcOrd="1" destOrd="0" presId="urn:microsoft.com/office/officeart/2005/8/layout/default"/>
    <dgm:cxn modelId="{3A38CC61-C69F-4CD8-80F0-7F16BEE686C9}" type="presParOf" srcId="{3D2F9CA2-9837-4A8A-8410-82153E3D2A2F}" destId="{C1BE1BAD-0204-4CDD-AEEF-9BFBC4FC095A}" srcOrd="2" destOrd="0" presId="urn:microsoft.com/office/officeart/2005/8/layout/default"/>
    <dgm:cxn modelId="{9890D6FB-4A29-4695-AC4E-160CFE41E116}" type="presParOf" srcId="{3D2F9CA2-9837-4A8A-8410-82153E3D2A2F}" destId="{6F90732E-0F29-4357-AEDA-6AED6123FF70}" srcOrd="3" destOrd="0" presId="urn:microsoft.com/office/officeart/2005/8/layout/default"/>
    <dgm:cxn modelId="{7188D677-09C8-44D1-A0E3-FC4DF1D54374}" type="presParOf" srcId="{3D2F9CA2-9837-4A8A-8410-82153E3D2A2F}" destId="{E2D28B3F-7D5D-4B9E-B7B2-8A1A2323EC67}" srcOrd="4" destOrd="0" presId="urn:microsoft.com/office/officeart/2005/8/layout/default"/>
    <dgm:cxn modelId="{B9519FD3-5C74-4985-9CA4-B709A7835D44}" type="presParOf" srcId="{3D2F9CA2-9837-4A8A-8410-82153E3D2A2F}" destId="{A076F0C0-E0B5-4B59-99D4-3500E3773424}" srcOrd="5" destOrd="0" presId="urn:microsoft.com/office/officeart/2005/8/layout/default"/>
    <dgm:cxn modelId="{44CF22F9-5EE1-4BD3-9DAE-BAFA16A679A4}" type="presParOf" srcId="{3D2F9CA2-9837-4A8A-8410-82153E3D2A2F}" destId="{963C468D-2FAA-427B-9B64-EC957C1A7556}" srcOrd="6"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6A0357E-8C9C-4B49-8C26-13FA3C0F002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06FC82E4-92FD-4000-87FC-F95A480EC8B1}">
      <dgm:prSet phldrT="[Текст]"/>
      <dgm:spPr/>
      <dgm:t>
        <a:bodyPr/>
        <a:lstStyle/>
        <a:p>
          <a:r>
            <a:rPr lang="ru-RU" i="1"/>
            <a:t>История Древнего мира</a:t>
          </a:r>
          <a:endParaRPr lang="ru-RU"/>
        </a:p>
      </dgm:t>
    </dgm:pt>
    <dgm:pt modelId="{F8956CA3-F360-4535-BD37-AEFDC3751EA7}" type="parTrans" cxnId="{ACBB7042-D0D2-4086-9560-323A81B949D3}">
      <dgm:prSet/>
      <dgm:spPr/>
      <dgm:t>
        <a:bodyPr/>
        <a:lstStyle/>
        <a:p>
          <a:endParaRPr lang="ru-RU"/>
        </a:p>
      </dgm:t>
    </dgm:pt>
    <dgm:pt modelId="{7304375C-E6EE-44EC-ADAC-1CCB4B495D68}" type="sibTrans" cxnId="{ACBB7042-D0D2-4086-9560-323A81B949D3}">
      <dgm:prSet/>
      <dgm:spPr/>
      <dgm:t>
        <a:bodyPr/>
        <a:lstStyle/>
        <a:p>
          <a:endParaRPr lang="ru-RU"/>
        </a:p>
      </dgm:t>
    </dgm:pt>
    <dgm:pt modelId="{261A1A58-6161-4DB6-A8E0-F224F171C25B}">
      <dgm:prSet/>
      <dgm:spPr/>
      <dgm:t>
        <a:bodyPr/>
        <a:lstStyle/>
        <a:p>
          <a:r>
            <a:rPr lang="ru-RU" dirty="0"/>
            <a:t>Архаичные цивилизации Древности. Социальные нормы, духовные ценности, философская мысль в древнем обществе. </a:t>
          </a:r>
        </a:p>
      </dgm:t>
    </dgm:pt>
    <dgm:pt modelId="{B44367CC-5AD7-450E-BDA5-19A19944E5C7}" type="parTrans" cxnId="{53EA42C4-BB43-49FA-8DA0-2F4AA3C2A071}">
      <dgm:prSet/>
      <dgm:spPr/>
      <dgm:t>
        <a:bodyPr/>
        <a:lstStyle/>
        <a:p>
          <a:endParaRPr lang="ru-RU"/>
        </a:p>
      </dgm:t>
    </dgm:pt>
    <dgm:pt modelId="{92054D67-0327-43CC-A2D8-169E1D5FF1B0}" type="sibTrans" cxnId="{53EA42C4-BB43-49FA-8DA0-2F4AA3C2A071}">
      <dgm:prSet/>
      <dgm:spPr/>
      <dgm:t>
        <a:bodyPr/>
        <a:lstStyle/>
        <a:p>
          <a:endParaRPr lang="ru-RU"/>
        </a:p>
      </dgm:t>
    </dgm:pt>
    <dgm:pt modelId="{113855F0-5631-4264-9F75-57F72734D751}">
      <dgm:prSet/>
      <dgm:spPr/>
      <dgm:t>
        <a:bodyPr/>
        <a:lstStyle/>
        <a:p>
          <a:r>
            <a:rPr lang="ru-RU" dirty="0"/>
            <a:t>Формирование индо-буддийской, китайско-конфуцианской, иудео-христианской духовных традиций.  Возникновение исламской цивилизации.</a:t>
          </a:r>
        </a:p>
      </dgm:t>
    </dgm:pt>
    <dgm:pt modelId="{EB614E66-F738-4019-97C7-1CF4B143680E}" type="parTrans" cxnId="{73DAA81B-6351-4C04-A6B6-7B89603FD3E6}">
      <dgm:prSet/>
      <dgm:spPr/>
      <dgm:t>
        <a:bodyPr/>
        <a:lstStyle/>
        <a:p>
          <a:endParaRPr lang="ru-RU"/>
        </a:p>
      </dgm:t>
    </dgm:pt>
    <dgm:pt modelId="{64C6A953-C28D-4E72-88C5-A097779BF7C0}" type="sibTrans" cxnId="{73DAA81B-6351-4C04-A6B6-7B89603FD3E6}">
      <dgm:prSet/>
      <dgm:spPr/>
      <dgm:t>
        <a:bodyPr/>
        <a:lstStyle/>
        <a:p>
          <a:endParaRPr lang="ru-RU"/>
        </a:p>
      </dgm:t>
    </dgm:pt>
    <dgm:pt modelId="{BEF8DB47-E5B3-417F-9FAC-6ECA9E65C8A1}">
      <dgm:prSet/>
      <dgm:spPr/>
      <dgm:t>
        <a:bodyPr/>
        <a:lstStyle/>
        <a:p>
          <a:r>
            <a:rPr lang="ru-RU" dirty="0"/>
            <a:t>Появление бюрократии.</a:t>
          </a:r>
        </a:p>
      </dgm:t>
    </dgm:pt>
    <dgm:pt modelId="{4D8588A5-F695-46D6-B422-31B7DD98A5BE}" type="parTrans" cxnId="{2E77D64A-1B28-4646-B687-6F4259489E86}">
      <dgm:prSet/>
      <dgm:spPr/>
      <dgm:t>
        <a:bodyPr/>
        <a:lstStyle/>
        <a:p>
          <a:endParaRPr lang="ru-RU"/>
        </a:p>
      </dgm:t>
    </dgm:pt>
    <dgm:pt modelId="{768B17FC-6475-414E-B746-4C605CC0B96E}" type="sibTrans" cxnId="{2E77D64A-1B28-4646-B687-6F4259489E86}">
      <dgm:prSet/>
      <dgm:spPr/>
      <dgm:t>
        <a:bodyPr/>
        <a:lstStyle/>
        <a:p>
          <a:endParaRPr lang="ru-RU"/>
        </a:p>
      </dgm:t>
    </dgm:pt>
    <dgm:pt modelId="{46B2D1B0-F7C8-40EC-A02B-01CF1832C32B}">
      <dgm:prSet/>
      <dgm:spPr/>
      <dgm:t>
        <a:bodyPr/>
        <a:lstStyle/>
        <a:p>
          <a:r>
            <a:rPr lang="ru-RU" dirty="0"/>
            <a:t>Коррупция в Древнем Египте и Шумере.   Древнеиндийский трактат о коррупции. </a:t>
          </a:r>
        </a:p>
      </dgm:t>
    </dgm:pt>
    <dgm:pt modelId="{35DF1D2F-5D34-4286-8E59-C048E4C2AABB}" type="parTrans" cxnId="{92936B86-5922-45C6-8EA2-A5A9AD0B8144}">
      <dgm:prSet/>
      <dgm:spPr/>
      <dgm:t>
        <a:bodyPr/>
        <a:lstStyle/>
        <a:p>
          <a:endParaRPr lang="ru-RU"/>
        </a:p>
      </dgm:t>
    </dgm:pt>
    <dgm:pt modelId="{E9AADBCE-A927-4093-A000-1B0C440C7603}" type="sibTrans" cxnId="{92936B86-5922-45C6-8EA2-A5A9AD0B8144}">
      <dgm:prSet/>
      <dgm:spPr/>
      <dgm:t>
        <a:bodyPr/>
        <a:lstStyle/>
        <a:p>
          <a:endParaRPr lang="ru-RU"/>
        </a:p>
      </dgm:t>
    </dgm:pt>
    <dgm:pt modelId="{514A99D2-ED58-4482-9D8A-474DDCAFE3FD}">
      <dgm:prSet/>
      <dgm:spPr/>
      <dgm:t>
        <a:bodyPr/>
        <a:lstStyle/>
        <a:p>
          <a:r>
            <a:rPr lang="ru-RU" i="1" dirty="0"/>
            <a:t>История средних веков</a:t>
          </a:r>
          <a:endParaRPr lang="ru-RU" dirty="0"/>
        </a:p>
      </dgm:t>
    </dgm:pt>
    <dgm:pt modelId="{CBA054FF-5F6C-449D-A804-5DC4F89EB371}" type="parTrans" cxnId="{06B01263-438C-4605-B16C-808C0AA06E42}">
      <dgm:prSet/>
      <dgm:spPr/>
      <dgm:t>
        <a:bodyPr/>
        <a:lstStyle/>
        <a:p>
          <a:endParaRPr lang="ru-RU"/>
        </a:p>
      </dgm:t>
    </dgm:pt>
    <dgm:pt modelId="{EEC5E6C8-45C4-47C4-A891-05E6EE4FF7BF}" type="sibTrans" cxnId="{06B01263-438C-4605-B16C-808C0AA06E42}">
      <dgm:prSet/>
      <dgm:spPr/>
      <dgm:t>
        <a:bodyPr/>
        <a:lstStyle/>
        <a:p>
          <a:endParaRPr lang="ru-RU"/>
        </a:p>
      </dgm:t>
    </dgm:pt>
    <dgm:pt modelId="{A29DBCC5-6791-4339-AF99-E474FAB5E60F}">
      <dgm:prSet/>
      <dgm:spPr/>
      <dgm:t>
        <a:bodyPr/>
        <a:lstStyle/>
        <a:p>
          <a:r>
            <a:rPr lang="ru-RU" dirty="0"/>
            <a:t>Христианская средневековая цивилизация в Европе</a:t>
          </a:r>
        </a:p>
      </dgm:t>
    </dgm:pt>
    <dgm:pt modelId="{C997F5E2-6401-4C9E-B638-8E4983BA7CB3}" type="parTrans" cxnId="{BCD47F3C-748B-4A86-8EED-AE8CFB41164C}">
      <dgm:prSet/>
      <dgm:spPr/>
      <dgm:t>
        <a:bodyPr/>
        <a:lstStyle/>
        <a:p>
          <a:endParaRPr lang="ru-RU"/>
        </a:p>
      </dgm:t>
    </dgm:pt>
    <dgm:pt modelId="{AA7E4638-D30F-4E55-B218-6D87A069D64C}" type="sibTrans" cxnId="{BCD47F3C-748B-4A86-8EED-AE8CFB41164C}">
      <dgm:prSet/>
      <dgm:spPr/>
      <dgm:t>
        <a:bodyPr/>
        <a:lstStyle/>
        <a:p>
          <a:endParaRPr lang="ru-RU"/>
        </a:p>
      </dgm:t>
    </dgm:pt>
    <dgm:pt modelId="{DE569BAC-5E8B-46CA-B826-E6E67BE51B76}">
      <dgm:prSet/>
      <dgm:spPr/>
      <dgm:t>
        <a:bodyPr/>
        <a:lstStyle/>
        <a:p>
          <a:r>
            <a:rPr lang="ru-RU" dirty="0"/>
            <a:t>Индульгенции как средство коррупции. Продажность церкви.</a:t>
          </a:r>
        </a:p>
      </dgm:t>
    </dgm:pt>
    <dgm:pt modelId="{42DAC070-40E9-4449-867E-C608A697A521}" type="parTrans" cxnId="{E1858E25-6042-4F55-81D9-0F137C816FEB}">
      <dgm:prSet/>
      <dgm:spPr/>
      <dgm:t>
        <a:bodyPr/>
        <a:lstStyle/>
        <a:p>
          <a:endParaRPr lang="ru-RU"/>
        </a:p>
      </dgm:t>
    </dgm:pt>
    <dgm:pt modelId="{4D790A6C-D033-45D6-A821-AFFA47CA7D67}" type="sibTrans" cxnId="{E1858E25-6042-4F55-81D9-0F137C816FEB}">
      <dgm:prSet/>
      <dgm:spPr/>
      <dgm:t>
        <a:bodyPr/>
        <a:lstStyle/>
        <a:p>
          <a:endParaRPr lang="ru-RU"/>
        </a:p>
      </dgm:t>
    </dgm:pt>
    <dgm:pt modelId="{ACD62CA8-CBCC-4D7D-928B-4760FAC35A93}">
      <dgm:prSet/>
      <dgm:spPr/>
      <dgm:t>
        <a:bodyPr/>
        <a:lstStyle/>
        <a:p>
          <a:r>
            <a:rPr lang="ru-RU" dirty="0"/>
            <a:t>Абсолютизм и коррупция. Фаворитизм. </a:t>
          </a:r>
          <a:r>
            <a:rPr lang="ru-RU" dirty="0" err="1"/>
            <a:t>Бекингем</a:t>
          </a:r>
          <a:r>
            <a:rPr lang="ru-RU" dirty="0"/>
            <a:t>. Фуке. Казнокрадство. </a:t>
          </a:r>
        </a:p>
      </dgm:t>
    </dgm:pt>
    <dgm:pt modelId="{153D74FA-CFAA-4DF8-8561-222A328E2D0F}" type="parTrans" cxnId="{A9CFA2AC-0F85-497C-84F8-3F00BA0DC720}">
      <dgm:prSet/>
      <dgm:spPr/>
      <dgm:t>
        <a:bodyPr/>
        <a:lstStyle/>
        <a:p>
          <a:endParaRPr lang="ru-RU"/>
        </a:p>
      </dgm:t>
    </dgm:pt>
    <dgm:pt modelId="{E2A16407-8E81-4C2E-B73C-5D0F2332D4A8}" type="sibTrans" cxnId="{A9CFA2AC-0F85-497C-84F8-3F00BA0DC720}">
      <dgm:prSet/>
      <dgm:spPr/>
      <dgm:t>
        <a:bodyPr/>
        <a:lstStyle/>
        <a:p>
          <a:endParaRPr lang="ru-RU"/>
        </a:p>
      </dgm:t>
    </dgm:pt>
    <dgm:pt modelId="{959F436D-940D-4033-8AB9-D87CCAFB0DED}">
      <dgm:prSet/>
      <dgm:spPr/>
      <dgm:t>
        <a:bodyPr/>
        <a:lstStyle/>
        <a:p>
          <a:r>
            <a:rPr lang="ru-RU" i="1"/>
            <a:t>Новое время</a:t>
          </a:r>
          <a:endParaRPr lang="ru-RU" dirty="0"/>
        </a:p>
      </dgm:t>
    </dgm:pt>
    <dgm:pt modelId="{AEB587F0-410A-4888-9851-80ED563F77A0}" type="parTrans" cxnId="{C08927E0-C198-4501-9FB1-EA1093194713}">
      <dgm:prSet/>
      <dgm:spPr/>
      <dgm:t>
        <a:bodyPr/>
        <a:lstStyle/>
        <a:p>
          <a:endParaRPr lang="ru-RU"/>
        </a:p>
      </dgm:t>
    </dgm:pt>
    <dgm:pt modelId="{913A5DAC-A540-4B0B-B4BB-E16450794725}" type="sibTrans" cxnId="{C08927E0-C198-4501-9FB1-EA1093194713}">
      <dgm:prSet/>
      <dgm:spPr/>
      <dgm:t>
        <a:bodyPr/>
        <a:lstStyle/>
        <a:p>
          <a:endParaRPr lang="ru-RU"/>
        </a:p>
      </dgm:t>
    </dgm:pt>
    <dgm:pt modelId="{A4B1B83D-C961-440E-B417-65EB58993C58}">
      <dgm:prSet/>
      <dgm:spPr/>
      <dgm:t>
        <a:bodyPr/>
        <a:lstStyle/>
        <a:p>
          <a:r>
            <a:rPr lang="ru-RU" dirty="0"/>
            <a:t>Торговый и мануфактурный капитализм. Новации в образе жизни, характере мышления, ценностных ориентирах и социальных нормах в эпоху Возрождения и Реформации. </a:t>
          </a:r>
        </a:p>
      </dgm:t>
    </dgm:pt>
    <dgm:pt modelId="{6E824989-1D84-430F-9D87-8733E2F98D9D}" type="parTrans" cxnId="{9E5A0124-0499-4FE2-83A0-B6CE42AE6F10}">
      <dgm:prSet/>
      <dgm:spPr/>
      <dgm:t>
        <a:bodyPr/>
        <a:lstStyle/>
        <a:p>
          <a:endParaRPr lang="ru-RU"/>
        </a:p>
      </dgm:t>
    </dgm:pt>
    <dgm:pt modelId="{E9B2A6DA-E786-490B-8BF2-61AF4F3A2B73}" type="sibTrans" cxnId="{9E5A0124-0499-4FE2-83A0-B6CE42AE6F10}">
      <dgm:prSet/>
      <dgm:spPr/>
      <dgm:t>
        <a:bodyPr/>
        <a:lstStyle/>
        <a:p>
          <a:endParaRPr lang="ru-RU"/>
        </a:p>
      </dgm:t>
    </dgm:pt>
    <dgm:pt modelId="{914BFC10-E776-4756-9C5F-D0C512E1A5BA}">
      <dgm:prSet/>
      <dgm:spPr/>
      <dgm:t>
        <a:bodyPr/>
        <a:lstStyle/>
        <a:p>
          <a:r>
            <a:rPr lang="ru-RU"/>
            <a:t>От сословно-представительных монархий к абсолютизму.  </a:t>
          </a:r>
        </a:p>
      </dgm:t>
    </dgm:pt>
    <dgm:pt modelId="{6C05ED07-A806-4960-A1E8-D14DF8820041}" type="parTrans" cxnId="{1D69F14F-F2C4-4850-8581-F9407F6807AC}">
      <dgm:prSet/>
      <dgm:spPr/>
      <dgm:t>
        <a:bodyPr/>
        <a:lstStyle/>
        <a:p>
          <a:endParaRPr lang="ru-RU"/>
        </a:p>
      </dgm:t>
    </dgm:pt>
    <dgm:pt modelId="{79704140-59ED-4D1F-BEC0-0D9D4E693D0C}" type="sibTrans" cxnId="{1D69F14F-F2C4-4850-8581-F9407F6807AC}">
      <dgm:prSet/>
      <dgm:spPr/>
      <dgm:t>
        <a:bodyPr/>
        <a:lstStyle/>
        <a:p>
          <a:endParaRPr lang="ru-RU"/>
        </a:p>
      </dgm:t>
    </dgm:pt>
    <dgm:pt modelId="{A1023016-F2B8-4AF2-AFED-B1EA1C58F9E8}">
      <dgm:prSet/>
      <dgm:spPr/>
      <dgm:t>
        <a:bodyPr/>
        <a:lstStyle/>
        <a:p>
          <a:r>
            <a:rPr lang="ru-RU"/>
            <a:t>Идеология Просвещения</a:t>
          </a:r>
          <a:r>
            <a:rPr lang="ru-RU" i="1"/>
            <a:t> и конституционализм</a:t>
          </a:r>
          <a:r>
            <a:rPr lang="ru-RU"/>
            <a:t>.  Становление гражданского общества. </a:t>
          </a:r>
        </a:p>
      </dgm:t>
    </dgm:pt>
    <dgm:pt modelId="{F547708D-D76B-4D80-98A5-6768A43CA107}" type="parTrans" cxnId="{045C4EC9-A2E4-425A-95C5-D3D73C944259}">
      <dgm:prSet/>
      <dgm:spPr/>
      <dgm:t>
        <a:bodyPr/>
        <a:lstStyle/>
        <a:p>
          <a:endParaRPr lang="ru-RU"/>
        </a:p>
      </dgm:t>
    </dgm:pt>
    <dgm:pt modelId="{65981E68-A4CA-4997-A2F8-E922E1AFE6B4}" type="sibTrans" cxnId="{045C4EC9-A2E4-425A-95C5-D3D73C944259}">
      <dgm:prSet/>
      <dgm:spPr/>
      <dgm:t>
        <a:bodyPr/>
        <a:lstStyle/>
        <a:p>
          <a:endParaRPr lang="ru-RU"/>
        </a:p>
      </dgm:t>
    </dgm:pt>
    <dgm:pt modelId="{AC66FAAF-67CD-45A1-A99B-8180B0C4228E}">
      <dgm:prSet/>
      <dgm:spPr/>
      <dgm:t>
        <a:bodyPr/>
        <a:lstStyle/>
        <a:p>
          <a:r>
            <a:rPr lang="ru-RU" dirty="0"/>
            <a:t>Промышленный переворот. Развитие капиталистических отношений и социальной структуры индустриального общества в XIX в. </a:t>
          </a:r>
          <a:r>
            <a:rPr lang="ru-RU" i="1" dirty="0"/>
            <a:t> </a:t>
          </a:r>
          <a:r>
            <a:rPr lang="ru-RU" dirty="0"/>
            <a:t>Особенности духовной жизни Нового времени.</a:t>
          </a:r>
          <a:r>
            <a:rPr lang="ru-RU" i="1" dirty="0"/>
            <a:t> </a:t>
          </a:r>
          <a:endParaRPr lang="ru-RU" dirty="0"/>
        </a:p>
      </dgm:t>
    </dgm:pt>
    <dgm:pt modelId="{6708D7D3-330F-462B-84F7-30DD8722E1B2}" type="parTrans" cxnId="{9B9D69A6-F23C-499E-B0F6-8D05C38C8448}">
      <dgm:prSet/>
      <dgm:spPr/>
      <dgm:t>
        <a:bodyPr/>
        <a:lstStyle/>
        <a:p>
          <a:endParaRPr lang="ru-RU"/>
        </a:p>
      </dgm:t>
    </dgm:pt>
    <dgm:pt modelId="{81DB21CD-A936-4472-89FD-7AB77AAFC867}" type="sibTrans" cxnId="{9B9D69A6-F23C-499E-B0F6-8D05C38C8448}">
      <dgm:prSet/>
      <dgm:spPr/>
      <dgm:t>
        <a:bodyPr/>
        <a:lstStyle/>
        <a:p>
          <a:endParaRPr lang="ru-RU"/>
        </a:p>
      </dgm:t>
    </dgm:pt>
    <dgm:pt modelId="{72E4C6E5-03F8-474F-BF80-987F11BA2BFC}">
      <dgm:prSet/>
      <dgm:spPr/>
      <dgm:t>
        <a:bodyPr/>
        <a:lstStyle/>
        <a:p>
          <a:r>
            <a:rPr lang="ru-RU" i="1" dirty="0"/>
            <a:t>Традиционные общества Востока в условиях европейской колониальной экспансии.  </a:t>
          </a:r>
          <a:endParaRPr lang="ru-RU" dirty="0"/>
        </a:p>
      </dgm:t>
    </dgm:pt>
    <dgm:pt modelId="{98A0072B-7EFC-4D24-99A9-0394EAC3C9DB}" type="parTrans" cxnId="{A4CCAE3C-4975-4A13-9598-62104C1662EA}">
      <dgm:prSet/>
      <dgm:spPr/>
      <dgm:t>
        <a:bodyPr/>
        <a:lstStyle/>
        <a:p>
          <a:endParaRPr lang="ru-RU"/>
        </a:p>
      </dgm:t>
    </dgm:pt>
    <dgm:pt modelId="{80943485-2C31-49CF-AB58-155A1721317B}" type="sibTrans" cxnId="{A4CCAE3C-4975-4A13-9598-62104C1662EA}">
      <dgm:prSet/>
      <dgm:spPr/>
      <dgm:t>
        <a:bodyPr/>
        <a:lstStyle/>
        <a:p>
          <a:endParaRPr lang="ru-RU"/>
        </a:p>
      </dgm:t>
    </dgm:pt>
    <dgm:pt modelId="{2D00CA73-1D83-48E7-A4D8-3883F33EF88F}">
      <dgm:prSet/>
      <dgm:spPr/>
      <dgm:t>
        <a:bodyPr/>
        <a:lstStyle/>
        <a:p>
          <a:r>
            <a:rPr lang="ru-RU" dirty="0"/>
            <a:t>Новации в образе жизни, характере мышления, ценностных ориентирах и социальных нормах в эпоху Возрождения и Реформации. Н. Макиавелли  и  Т. Гоббс о коррупции.   </a:t>
          </a:r>
        </a:p>
      </dgm:t>
    </dgm:pt>
    <dgm:pt modelId="{5B53CC7B-F045-4571-80CE-DECC48554881}" type="parTrans" cxnId="{D8F873D5-C780-431E-92DA-EB707A145497}">
      <dgm:prSet/>
      <dgm:spPr/>
      <dgm:t>
        <a:bodyPr/>
        <a:lstStyle/>
        <a:p>
          <a:endParaRPr lang="ru-RU"/>
        </a:p>
      </dgm:t>
    </dgm:pt>
    <dgm:pt modelId="{D683DD63-4177-4ADB-9CED-7E2F3BA0F76A}" type="sibTrans" cxnId="{D8F873D5-C780-431E-92DA-EB707A145497}">
      <dgm:prSet/>
      <dgm:spPr/>
      <dgm:t>
        <a:bodyPr/>
        <a:lstStyle/>
        <a:p>
          <a:endParaRPr lang="ru-RU"/>
        </a:p>
      </dgm:t>
    </dgm:pt>
    <dgm:pt modelId="{3BBD6B22-68F1-4A73-B4A1-E26384782B88}">
      <dgm:prSet/>
      <dgm:spPr/>
      <dgm:t>
        <a:bodyPr/>
        <a:lstStyle/>
        <a:p>
          <a:r>
            <a:rPr lang="ru-RU" dirty="0"/>
            <a:t>Формирование идеологии Просвещения, идеалы правового государства и гражданского общества.</a:t>
          </a:r>
        </a:p>
      </dgm:t>
    </dgm:pt>
    <dgm:pt modelId="{3396811C-32EE-4CB0-A04F-953ECF2A97B7}" type="parTrans" cxnId="{599FD555-99FB-4830-B0DA-70B09BEBC1C4}">
      <dgm:prSet/>
      <dgm:spPr/>
      <dgm:t>
        <a:bodyPr/>
        <a:lstStyle/>
        <a:p>
          <a:endParaRPr lang="ru-RU"/>
        </a:p>
      </dgm:t>
    </dgm:pt>
    <dgm:pt modelId="{8BAA178E-6CAE-424E-B329-139D5DB4D4D3}" type="sibTrans" cxnId="{599FD555-99FB-4830-B0DA-70B09BEBC1C4}">
      <dgm:prSet/>
      <dgm:spPr/>
      <dgm:t>
        <a:bodyPr/>
        <a:lstStyle/>
        <a:p>
          <a:endParaRPr lang="ru-RU"/>
        </a:p>
      </dgm:t>
    </dgm:pt>
    <dgm:pt modelId="{9EEB84CB-1533-48FB-9082-EDF6410D5047}">
      <dgm:prSet/>
      <dgm:spPr/>
      <dgm:t>
        <a:bodyPr/>
        <a:lstStyle/>
        <a:p>
          <a:r>
            <a:rPr lang="ru-RU" dirty="0"/>
            <a:t>Панамский канал, объединение Германии и «рептильные фонды» Бисмарка. Американские железные дороги. Коррупция в колониальном Китае.</a:t>
          </a:r>
        </a:p>
      </dgm:t>
    </dgm:pt>
    <dgm:pt modelId="{47406DAC-9827-4D17-B19F-B4C346E6C394}" type="parTrans" cxnId="{6C9B3440-E059-4E3A-A209-5023FB75DD7D}">
      <dgm:prSet/>
      <dgm:spPr/>
      <dgm:t>
        <a:bodyPr/>
        <a:lstStyle/>
        <a:p>
          <a:endParaRPr lang="ru-RU"/>
        </a:p>
      </dgm:t>
    </dgm:pt>
    <dgm:pt modelId="{B89BFA05-FA16-42E1-9AD3-51C586078DE4}" type="sibTrans" cxnId="{6C9B3440-E059-4E3A-A209-5023FB75DD7D}">
      <dgm:prSet/>
      <dgm:spPr/>
      <dgm:t>
        <a:bodyPr/>
        <a:lstStyle/>
        <a:p>
          <a:endParaRPr lang="ru-RU"/>
        </a:p>
      </dgm:t>
    </dgm:pt>
    <dgm:pt modelId="{EAB407FB-948B-43BD-B355-E802D2095BBC}">
      <dgm:prSet/>
      <dgm:spPr/>
      <dgm:t>
        <a:bodyPr/>
        <a:lstStyle/>
        <a:p>
          <a:r>
            <a:rPr lang="ru-RU" i="1" dirty="0"/>
            <a:t>От Новой к Новейшей истории:</a:t>
          </a:r>
          <a:br>
            <a:rPr lang="ru-RU" i="1" dirty="0"/>
          </a:br>
          <a:r>
            <a:rPr lang="ru-RU" i="1" dirty="0"/>
            <a:t>поиск путей развития индустриального общества</a:t>
          </a:r>
          <a:endParaRPr lang="ru-RU" dirty="0"/>
        </a:p>
      </dgm:t>
    </dgm:pt>
    <dgm:pt modelId="{0E3EC5C0-B4EE-4F76-99B9-E78AACABB336}" type="parTrans" cxnId="{3338018C-07C9-40AF-A7DD-7274C1DBA00C}">
      <dgm:prSet/>
      <dgm:spPr/>
      <dgm:t>
        <a:bodyPr/>
        <a:lstStyle/>
        <a:p>
          <a:endParaRPr lang="ru-RU"/>
        </a:p>
      </dgm:t>
    </dgm:pt>
    <dgm:pt modelId="{6FA3AC1C-3F7A-4952-8D36-D27BE596A6B5}" type="sibTrans" cxnId="{3338018C-07C9-40AF-A7DD-7274C1DBA00C}">
      <dgm:prSet/>
      <dgm:spPr/>
      <dgm:t>
        <a:bodyPr/>
        <a:lstStyle/>
        <a:p>
          <a:endParaRPr lang="ru-RU"/>
        </a:p>
      </dgm:t>
    </dgm:pt>
    <dgm:pt modelId="{6E23EACB-BCEC-4F0C-B63C-65FB2FBC3F74}">
      <dgm:prSet/>
      <dgm:spPr/>
      <dgm:t>
        <a:bodyPr/>
        <a:lstStyle/>
        <a:p>
          <a:r>
            <a:rPr lang="ru-RU" dirty="0"/>
            <a:t>Демократизация общественно-политической жизни и развитие правового государства. </a:t>
          </a:r>
          <a:r>
            <a:rPr lang="ru-RU" i="1" dirty="0"/>
            <a:t>  </a:t>
          </a:r>
          <a:endParaRPr lang="ru-RU" dirty="0"/>
        </a:p>
      </dgm:t>
    </dgm:pt>
    <dgm:pt modelId="{E60A1AEA-A472-481E-B427-AD533B0D6806}" type="parTrans" cxnId="{1E31C0BF-8E6A-46E5-8714-BAC7969100F9}">
      <dgm:prSet/>
      <dgm:spPr/>
      <dgm:t>
        <a:bodyPr/>
        <a:lstStyle/>
        <a:p>
          <a:endParaRPr lang="ru-RU"/>
        </a:p>
      </dgm:t>
    </dgm:pt>
    <dgm:pt modelId="{B97B115F-8C34-49CC-901A-E2A68A37DD53}" type="sibTrans" cxnId="{1E31C0BF-8E6A-46E5-8714-BAC7969100F9}">
      <dgm:prSet/>
      <dgm:spPr/>
      <dgm:t>
        <a:bodyPr/>
        <a:lstStyle/>
        <a:p>
          <a:endParaRPr lang="ru-RU"/>
        </a:p>
      </dgm:t>
    </dgm:pt>
    <dgm:pt modelId="{53B662F7-BC43-47DC-8EBD-12CAA46680D1}">
      <dgm:prSet/>
      <dgm:spPr/>
      <dgm:t>
        <a:bodyPr/>
        <a:lstStyle/>
        <a:p>
          <a:r>
            <a:rPr lang="ru-RU"/>
            <a:t>Государственно-правовые системы и социально-экономическое развитие общества в условиях тоталитарных и авторитарных диктатур. </a:t>
          </a:r>
        </a:p>
      </dgm:t>
    </dgm:pt>
    <dgm:pt modelId="{1B03CB77-82AF-4D28-A193-345135FC791D}" type="parTrans" cxnId="{BD2C109F-F85C-41DE-BF9F-D3E1E821992A}">
      <dgm:prSet/>
      <dgm:spPr/>
      <dgm:t>
        <a:bodyPr/>
        <a:lstStyle/>
        <a:p>
          <a:endParaRPr lang="ru-RU"/>
        </a:p>
      </dgm:t>
    </dgm:pt>
    <dgm:pt modelId="{3918E37F-0F17-496D-8A37-2A6477BB2CA4}" type="sibTrans" cxnId="{BD2C109F-F85C-41DE-BF9F-D3E1E821992A}">
      <dgm:prSet/>
      <dgm:spPr/>
      <dgm:t>
        <a:bodyPr/>
        <a:lstStyle/>
        <a:p>
          <a:endParaRPr lang="ru-RU"/>
        </a:p>
      </dgm:t>
    </dgm:pt>
    <dgm:pt modelId="{B46741C1-641D-4600-9D09-E05EA042C4EF}">
      <dgm:prSet/>
      <dgm:spPr/>
      <dgm:t>
        <a:bodyPr/>
        <a:lstStyle/>
        <a:p>
          <a:r>
            <a:rPr lang="ru-RU" dirty="0"/>
            <a:t>Монополистический капитализм и противоречия его развития. Дело Ставиского Развитие политической коррупции.  Связь коррупции и типа  политического режима. Политический лоббизм.</a:t>
          </a:r>
        </a:p>
      </dgm:t>
    </dgm:pt>
    <dgm:pt modelId="{01555078-D07D-4DE0-8CBD-8DCC37AB9B25}" type="parTrans" cxnId="{E315B437-BBE5-4DAD-A506-3A2204380625}">
      <dgm:prSet/>
      <dgm:spPr/>
      <dgm:t>
        <a:bodyPr/>
        <a:lstStyle/>
        <a:p>
          <a:endParaRPr lang="ru-RU"/>
        </a:p>
      </dgm:t>
    </dgm:pt>
    <dgm:pt modelId="{5219ED7B-955A-4E41-A9A0-58B387ABC3CC}" type="sibTrans" cxnId="{E315B437-BBE5-4DAD-A506-3A2204380625}">
      <dgm:prSet/>
      <dgm:spPr/>
      <dgm:t>
        <a:bodyPr/>
        <a:lstStyle/>
        <a:p>
          <a:endParaRPr lang="ru-RU"/>
        </a:p>
      </dgm:t>
    </dgm:pt>
    <dgm:pt modelId="{475B6A77-2463-4B8E-9ABC-18BBE2A1FD7E}">
      <dgm:prSet/>
      <dgm:spPr/>
      <dgm:t>
        <a:bodyPr/>
        <a:lstStyle/>
        <a:p>
          <a:r>
            <a:rPr lang="ru-RU"/>
            <a:t>Возникновение христианства. Христианская этика.  Отношение к взяточничеству в мировых религиях.  </a:t>
          </a:r>
          <a:endParaRPr lang="ru-RU" dirty="0"/>
        </a:p>
      </dgm:t>
    </dgm:pt>
    <dgm:pt modelId="{90691B4B-FA8A-416E-8F66-5BA34756D593}" type="sibTrans" cxnId="{53F52020-9882-401E-9BBE-0DB62A48439E}">
      <dgm:prSet/>
      <dgm:spPr/>
      <dgm:t>
        <a:bodyPr/>
        <a:lstStyle/>
        <a:p>
          <a:endParaRPr lang="ru-RU"/>
        </a:p>
      </dgm:t>
    </dgm:pt>
    <dgm:pt modelId="{5874BDFA-4BCF-4EA7-AE8A-5455F48E4CB2}" type="parTrans" cxnId="{53F52020-9882-401E-9BBE-0DB62A48439E}">
      <dgm:prSet/>
      <dgm:spPr/>
      <dgm:t>
        <a:bodyPr/>
        <a:lstStyle/>
        <a:p>
          <a:endParaRPr lang="ru-RU"/>
        </a:p>
      </dgm:t>
    </dgm:pt>
    <dgm:pt modelId="{73D35B42-7F53-4FA1-9124-079C9C11A7E0}">
      <dgm:prSet/>
      <dgm:spPr/>
      <dgm:t>
        <a:bodyPr/>
        <a:lstStyle/>
        <a:p>
          <a:r>
            <a:rPr lang="ru-RU"/>
            <a:t>Коррупция в Римской империи. Римское право о коррупции.</a:t>
          </a:r>
          <a:endParaRPr lang="ru-RU" dirty="0"/>
        </a:p>
      </dgm:t>
    </dgm:pt>
    <dgm:pt modelId="{7D0B4DC7-0569-48AC-BD68-48003436449E}" type="sibTrans" cxnId="{62BF1718-0962-4C75-A774-BC81164A2C8C}">
      <dgm:prSet/>
      <dgm:spPr/>
      <dgm:t>
        <a:bodyPr/>
        <a:lstStyle/>
        <a:p>
          <a:endParaRPr lang="ru-RU"/>
        </a:p>
      </dgm:t>
    </dgm:pt>
    <dgm:pt modelId="{5F09D73C-078A-483B-8CA4-BDAC81B10613}" type="parTrans" cxnId="{62BF1718-0962-4C75-A774-BC81164A2C8C}">
      <dgm:prSet/>
      <dgm:spPr/>
      <dgm:t>
        <a:bodyPr/>
        <a:lstStyle/>
        <a:p>
          <a:endParaRPr lang="ru-RU"/>
        </a:p>
      </dgm:t>
    </dgm:pt>
    <dgm:pt modelId="{D6BEA511-5FD0-4810-9E76-0F4065C77075}">
      <dgm:prSet/>
      <dgm:spPr/>
      <dgm:t>
        <a:bodyPr/>
        <a:lstStyle/>
        <a:p>
          <a:endParaRPr lang="ru-RU" dirty="0"/>
        </a:p>
      </dgm:t>
    </dgm:pt>
    <dgm:pt modelId="{8F4573C7-FF38-4BEA-8B7E-0CA27FE07480}" type="parTrans" cxnId="{62B92BC5-ACFA-4F61-A6ED-796C7849AB97}">
      <dgm:prSet/>
      <dgm:spPr/>
      <dgm:t>
        <a:bodyPr/>
        <a:lstStyle/>
        <a:p>
          <a:endParaRPr lang="ru-RU"/>
        </a:p>
      </dgm:t>
    </dgm:pt>
    <dgm:pt modelId="{8F34D9A9-B715-464A-93E8-6BCED5456E3B}" type="sibTrans" cxnId="{62B92BC5-ACFA-4F61-A6ED-796C7849AB97}">
      <dgm:prSet/>
      <dgm:spPr/>
      <dgm:t>
        <a:bodyPr/>
        <a:lstStyle/>
        <a:p>
          <a:endParaRPr lang="ru-RU"/>
        </a:p>
      </dgm:t>
    </dgm:pt>
    <dgm:pt modelId="{0E2BCF0E-75A6-42FE-A276-7CEEC3A25FAA}">
      <dgm:prSet/>
      <dgm:spPr/>
      <dgm:t>
        <a:bodyPr/>
        <a:lstStyle/>
        <a:p>
          <a:r>
            <a:rPr lang="ru-RU" dirty="0"/>
            <a:t>Кризис европейского средневекового общества в XIV-XV вв. </a:t>
          </a:r>
        </a:p>
      </dgm:t>
    </dgm:pt>
    <dgm:pt modelId="{F7B90FBA-95FC-4AB0-B6DC-D7B0719D6A37}" type="parTrans" cxnId="{BFF1F6C8-DF25-48E7-81B5-307069D0704E}">
      <dgm:prSet/>
      <dgm:spPr/>
      <dgm:t>
        <a:bodyPr/>
        <a:lstStyle/>
        <a:p>
          <a:endParaRPr lang="ru-RU"/>
        </a:p>
      </dgm:t>
    </dgm:pt>
    <dgm:pt modelId="{E897AD96-04E7-4A7F-97D7-0B33EB318683}" type="sibTrans" cxnId="{BFF1F6C8-DF25-48E7-81B5-307069D0704E}">
      <dgm:prSet/>
      <dgm:spPr/>
      <dgm:t>
        <a:bodyPr/>
        <a:lstStyle/>
        <a:p>
          <a:endParaRPr lang="ru-RU"/>
        </a:p>
      </dgm:t>
    </dgm:pt>
    <dgm:pt modelId="{978C53EC-3621-48DC-9B76-C9C7BA675BA0}">
      <dgm:prSet/>
      <dgm:spPr/>
      <dgm:t>
        <a:bodyPr/>
        <a:lstStyle/>
        <a:p>
          <a:endParaRPr lang="ru-RU" dirty="0"/>
        </a:p>
      </dgm:t>
    </dgm:pt>
    <dgm:pt modelId="{E5D0DF38-6126-400F-A6A2-CDAD9F99C0EC}" type="parTrans" cxnId="{89260089-E2C2-411B-A9F7-A0C9B2A83396}">
      <dgm:prSet/>
      <dgm:spPr/>
      <dgm:t>
        <a:bodyPr/>
        <a:lstStyle/>
        <a:p>
          <a:endParaRPr lang="ru-RU"/>
        </a:p>
      </dgm:t>
    </dgm:pt>
    <dgm:pt modelId="{84E38683-A219-4990-9E3E-7D599083DDC2}" type="sibTrans" cxnId="{89260089-E2C2-411B-A9F7-A0C9B2A83396}">
      <dgm:prSet/>
      <dgm:spPr/>
      <dgm:t>
        <a:bodyPr/>
        <a:lstStyle/>
        <a:p>
          <a:endParaRPr lang="ru-RU"/>
        </a:p>
      </dgm:t>
    </dgm:pt>
    <dgm:pt modelId="{D2D4B4EB-A569-46F1-AD23-23CE9EFF3B42}">
      <dgm:prSet/>
      <dgm:spPr/>
      <dgm:t>
        <a:bodyPr/>
        <a:lstStyle/>
        <a:p>
          <a:endParaRPr lang="ru-RU" dirty="0"/>
        </a:p>
      </dgm:t>
    </dgm:pt>
    <dgm:pt modelId="{6891DB8C-FB5A-4381-8430-EEFC5913014F}" type="parTrans" cxnId="{2727CBC0-6191-4094-A6E2-B5C9B7512AA0}">
      <dgm:prSet/>
      <dgm:spPr/>
      <dgm:t>
        <a:bodyPr/>
        <a:lstStyle/>
        <a:p>
          <a:endParaRPr lang="ru-RU"/>
        </a:p>
      </dgm:t>
    </dgm:pt>
    <dgm:pt modelId="{45939DC6-9873-44D6-A388-9CC7B5EE3174}" type="sibTrans" cxnId="{2727CBC0-6191-4094-A6E2-B5C9B7512AA0}">
      <dgm:prSet/>
      <dgm:spPr/>
      <dgm:t>
        <a:bodyPr/>
        <a:lstStyle/>
        <a:p>
          <a:endParaRPr lang="ru-RU"/>
        </a:p>
      </dgm:t>
    </dgm:pt>
    <dgm:pt modelId="{55612203-A84E-412F-A562-A56D51E090E9}">
      <dgm:prSet/>
      <dgm:spPr/>
      <dgm:t>
        <a:bodyPr/>
        <a:lstStyle/>
        <a:p>
          <a:endParaRPr lang="ru-RU" dirty="0"/>
        </a:p>
      </dgm:t>
    </dgm:pt>
    <dgm:pt modelId="{9F7C5155-9087-47E5-AFB8-B05E3B44FEE3}" type="parTrans" cxnId="{1D875972-42DA-4A9B-8D30-040887CEE47A}">
      <dgm:prSet/>
      <dgm:spPr/>
      <dgm:t>
        <a:bodyPr/>
        <a:lstStyle/>
        <a:p>
          <a:endParaRPr lang="ru-RU"/>
        </a:p>
      </dgm:t>
    </dgm:pt>
    <dgm:pt modelId="{00812EAC-4F79-4C2D-B1C0-C7A4AB4A4907}" type="sibTrans" cxnId="{1D875972-42DA-4A9B-8D30-040887CEE47A}">
      <dgm:prSet/>
      <dgm:spPr/>
      <dgm:t>
        <a:bodyPr/>
        <a:lstStyle/>
        <a:p>
          <a:endParaRPr lang="ru-RU"/>
        </a:p>
      </dgm:t>
    </dgm:pt>
    <dgm:pt modelId="{B01EF269-E2D6-40DD-A9E4-9407F744F5CB}" type="pres">
      <dgm:prSet presAssocID="{06A0357E-8C9C-4B49-8C26-13FA3C0F0026}" presName="linear" presStyleCnt="0">
        <dgm:presLayoutVars>
          <dgm:dir/>
          <dgm:animLvl val="lvl"/>
          <dgm:resizeHandles val="exact"/>
        </dgm:presLayoutVars>
      </dgm:prSet>
      <dgm:spPr/>
      <dgm:t>
        <a:bodyPr/>
        <a:lstStyle/>
        <a:p>
          <a:endParaRPr lang="ru-RU"/>
        </a:p>
      </dgm:t>
    </dgm:pt>
    <dgm:pt modelId="{F8290CC3-E5B9-42A5-BDDA-1948A61EF506}" type="pres">
      <dgm:prSet presAssocID="{06FC82E4-92FD-4000-87FC-F95A480EC8B1}" presName="parentLin" presStyleCnt="0"/>
      <dgm:spPr/>
    </dgm:pt>
    <dgm:pt modelId="{3CF354B2-0A39-4359-BFB4-0CE7B168C0E9}" type="pres">
      <dgm:prSet presAssocID="{06FC82E4-92FD-4000-87FC-F95A480EC8B1}" presName="parentLeftMargin" presStyleLbl="node1" presStyleIdx="0" presStyleCnt="4"/>
      <dgm:spPr/>
      <dgm:t>
        <a:bodyPr/>
        <a:lstStyle/>
        <a:p>
          <a:endParaRPr lang="ru-RU"/>
        </a:p>
      </dgm:t>
    </dgm:pt>
    <dgm:pt modelId="{D79274F9-84F3-44E8-BAD3-73D744DEF7E5}" type="pres">
      <dgm:prSet presAssocID="{06FC82E4-92FD-4000-87FC-F95A480EC8B1}" presName="parentText" presStyleLbl="node1" presStyleIdx="0" presStyleCnt="4">
        <dgm:presLayoutVars>
          <dgm:chMax val="0"/>
          <dgm:bulletEnabled val="1"/>
        </dgm:presLayoutVars>
      </dgm:prSet>
      <dgm:spPr/>
      <dgm:t>
        <a:bodyPr/>
        <a:lstStyle/>
        <a:p>
          <a:endParaRPr lang="ru-RU"/>
        </a:p>
      </dgm:t>
    </dgm:pt>
    <dgm:pt modelId="{7A949DD8-92E7-4997-85EB-D8941A162328}" type="pres">
      <dgm:prSet presAssocID="{06FC82E4-92FD-4000-87FC-F95A480EC8B1}" presName="negativeSpace" presStyleCnt="0"/>
      <dgm:spPr/>
    </dgm:pt>
    <dgm:pt modelId="{F17AC009-A203-4224-8B98-66F659D4AB56}" type="pres">
      <dgm:prSet presAssocID="{06FC82E4-92FD-4000-87FC-F95A480EC8B1}" presName="childText" presStyleLbl="conFgAcc1" presStyleIdx="0" presStyleCnt="4">
        <dgm:presLayoutVars>
          <dgm:bulletEnabled val="1"/>
        </dgm:presLayoutVars>
      </dgm:prSet>
      <dgm:spPr/>
      <dgm:t>
        <a:bodyPr/>
        <a:lstStyle/>
        <a:p>
          <a:endParaRPr lang="ru-RU"/>
        </a:p>
      </dgm:t>
    </dgm:pt>
    <dgm:pt modelId="{34E45328-7D98-4EB0-B824-9BEF59CF29D0}" type="pres">
      <dgm:prSet presAssocID="{7304375C-E6EE-44EC-ADAC-1CCB4B495D68}" presName="spaceBetweenRectangles" presStyleCnt="0"/>
      <dgm:spPr/>
    </dgm:pt>
    <dgm:pt modelId="{47495889-CF74-4D84-B255-02385B6AED7C}" type="pres">
      <dgm:prSet presAssocID="{514A99D2-ED58-4482-9D8A-474DDCAFE3FD}" presName="parentLin" presStyleCnt="0"/>
      <dgm:spPr/>
    </dgm:pt>
    <dgm:pt modelId="{E409E118-30A8-4CF1-BE71-2880C6A7D8A4}" type="pres">
      <dgm:prSet presAssocID="{514A99D2-ED58-4482-9D8A-474DDCAFE3FD}" presName="parentLeftMargin" presStyleLbl="node1" presStyleIdx="0" presStyleCnt="4"/>
      <dgm:spPr/>
      <dgm:t>
        <a:bodyPr/>
        <a:lstStyle/>
        <a:p>
          <a:endParaRPr lang="ru-RU"/>
        </a:p>
      </dgm:t>
    </dgm:pt>
    <dgm:pt modelId="{7DDC655A-4636-4857-B3A4-05FAA4C93432}" type="pres">
      <dgm:prSet presAssocID="{514A99D2-ED58-4482-9D8A-474DDCAFE3FD}" presName="parentText" presStyleLbl="node1" presStyleIdx="1" presStyleCnt="4">
        <dgm:presLayoutVars>
          <dgm:chMax val="0"/>
          <dgm:bulletEnabled val="1"/>
        </dgm:presLayoutVars>
      </dgm:prSet>
      <dgm:spPr/>
      <dgm:t>
        <a:bodyPr/>
        <a:lstStyle/>
        <a:p>
          <a:endParaRPr lang="ru-RU"/>
        </a:p>
      </dgm:t>
    </dgm:pt>
    <dgm:pt modelId="{CC08D6CB-B59C-449A-83F3-341A30D17BAE}" type="pres">
      <dgm:prSet presAssocID="{514A99D2-ED58-4482-9D8A-474DDCAFE3FD}" presName="negativeSpace" presStyleCnt="0"/>
      <dgm:spPr/>
    </dgm:pt>
    <dgm:pt modelId="{996EF595-8796-4D85-8DD3-BDD4122A90BC}" type="pres">
      <dgm:prSet presAssocID="{514A99D2-ED58-4482-9D8A-474DDCAFE3FD}" presName="childText" presStyleLbl="conFgAcc1" presStyleIdx="1" presStyleCnt="4">
        <dgm:presLayoutVars>
          <dgm:bulletEnabled val="1"/>
        </dgm:presLayoutVars>
      </dgm:prSet>
      <dgm:spPr/>
      <dgm:t>
        <a:bodyPr/>
        <a:lstStyle/>
        <a:p>
          <a:endParaRPr lang="ru-RU"/>
        </a:p>
      </dgm:t>
    </dgm:pt>
    <dgm:pt modelId="{537846C9-C497-41DC-94B8-93DCF8D5311B}" type="pres">
      <dgm:prSet presAssocID="{EEC5E6C8-45C4-47C4-A891-05E6EE4FF7BF}" presName="spaceBetweenRectangles" presStyleCnt="0"/>
      <dgm:spPr/>
    </dgm:pt>
    <dgm:pt modelId="{C2D16B4E-10C7-485E-82CB-67016EA84B40}" type="pres">
      <dgm:prSet presAssocID="{959F436D-940D-4033-8AB9-D87CCAFB0DED}" presName="parentLin" presStyleCnt="0"/>
      <dgm:spPr/>
    </dgm:pt>
    <dgm:pt modelId="{BA25E588-B3B6-4B63-B22B-0DB47A23C7CD}" type="pres">
      <dgm:prSet presAssocID="{959F436D-940D-4033-8AB9-D87CCAFB0DED}" presName="parentLeftMargin" presStyleLbl="node1" presStyleIdx="1" presStyleCnt="4"/>
      <dgm:spPr/>
      <dgm:t>
        <a:bodyPr/>
        <a:lstStyle/>
        <a:p>
          <a:endParaRPr lang="ru-RU"/>
        </a:p>
      </dgm:t>
    </dgm:pt>
    <dgm:pt modelId="{BE2D43BB-3CC9-422C-941A-E93C8680CCB9}" type="pres">
      <dgm:prSet presAssocID="{959F436D-940D-4033-8AB9-D87CCAFB0DED}" presName="parentText" presStyleLbl="node1" presStyleIdx="2" presStyleCnt="4">
        <dgm:presLayoutVars>
          <dgm:chMax val="0"/>
          <dgm:bulletEnabled val="1"/>
        </dgm:presLayoutVars>
      </dgm:prSet>
      <dgm:spPr/>
      <dgm:t>
        <a:bodyPr/>
        <a:lstStyle/>
        <a:p>
          <a:endParaRPr lang="ru-RU"/>
        </a:p>
      </dgm:t>
    </dgm:pt>
    <dgm:pt modelId="{02D78393-3214-4EAD-805F-167E5BB1149D}" type="pres">
      <dgm:prSet presAssocID="{959F436D-940D-4033-8AB9-D87CCAFB0DED}" presName="negativeSpace" presStyleCnt="0"/>
      <dgm:spPr/>
    </dgm:pt>
    <dgm:pt modelId="{8C529AF8-C170-4FEF-B485-007BA39D0DB0}" type="pres">
      <dgm:prSet presAssocID="{959F436D-940D-4033-8AB9-D87CCAFB0DED}" presName="childText" presStyleLbl="conFgAcc1" presStyleIdx="2" presStyleCnt="4">
        <dgm:presLayoutVars>
          <dgm:bulletEnabled val="1"/>
        </dgm:presLayoutVars>
      </dgm:prSet>
      <dgm:spPr/>
      <dgm:t>
        <a:bodyPr/>
        <a:lstStyle/>
        <a:p>
          <a:endParaRPr lang="ru-RU"/>
        </a:p>
      </dgm:t>
    </dgm:pt>
    <dgm:pt modelId="{5DE85C97-E793-4B8C-852D-37DBCEFC0356}" type="pres">
      <dgm:prSet presAssocID="{913A5DAC-A540-4B0B-B4BB-E16450794725}" presName="spaceBetweenRectangles" presStyleCnt="0"/>
      <dgm:spPr/>
    </dgm:pt>
    <dgm:pt modelId="{73F29D7B-7EAD-4B8F-A44D-DE745BFEBDC8}" type="pres">
      <dgm:prSet presAssocID="{EAB407FB-948B-43BD-B355-E802D2095BBC}" presName="parentLin" presStyleCnt="0"/>
      <dgm:spPr/>
    </dgm:pt>
    <dgm:pt modelId="{9C3DA9DE-F660-418B-A1BB-38DC3C1AE19E}" type="pres">
      <dgm:prSet presAssocID="{EAB407FB-948B-43BD-B355-E802D2095BBC}" presName="parentLeftMargin" presStyleLbl="node1" presStyleIdx="2" presStyleCnt="4"/>
      <dgm:spPr/>
      <dgm:t>
        <a:bodyPr/>
        <a:lstStyle/>
        <a:p>
          <a:endParaRPr lang="ru-RU"/>
        </a:p>
      </dgm:t>
    </dgm:pt>
    <dgm:pt modelId="{A3FB2FA9-8D6B-4310-8240-19E6D753CA06}" type="pres">
      <dgm:prSet presAssocID="{EAB407FB-948B-43BD-B355-E802D2095BBC}" presName="parentText" presStyleLbl="node1" presStyleIdx="3" presStyleCnt="4">
        <dgm:presLayoutVars>
          <dgm:chMax val="0"/>
          <dgm:bulletEnabled val="1"/>
        </dgm:presLayoutVars>
      </dgm:prSet>
      <dgm:spPr/>
      <dgm:t>
        <a:bodyPr/>
        <a:lstStyle/>
        <a:p>
          <a:endParaRPr lang="ru-RU"/>
        </a:p>
      </dgm:t>
    </dgm:pt>
    <dgm:pt modelId="{FD24DFFB-47D6-49E1-A6B6-11B3350311DF}" type="pres">
      <dgm:prSet presAssocID="{EAB407FB-948B-43BD-B355-E802D2095BBC}" presName="negativeSpace" presStyleCnt="0"/>
      <dgm:spPr/>
    </dgm:pt>
    <dgm:pt modelId="{CA2D38A0-CC2A-43D8-972D-29F76AD5F85C}" type="pres">
      <dgm:prSet presAssocID="{EAB407FB-948B-43BD-B355-E802D2095BBC}" presName="childText" presStyleLbl="conFgAcc1" presStyleIdx="3" presStyleCnt="4">
        <dgm:presLayoutVars>
          <dgm:bulletEnabled val="1"/>
        </dgm:presLayoutVars>
      </dgm:prSet>
      <dgm:spPr/>
      <dgm:t>
        <a:bodyPr/>
        <a:lstStyle/>
        <a:p>
          <a:endParaRPr lang="ru-RU"/>
        </a:p>
      </dgm:t>
    </dgm:pt>
  </dgm:ptLst>
  <dgm:cxnLst>
    <dgm:cxn modelId="{73DAA81B-6351-4C04-A6B6-7B89603FD3E6}" srcId="{06FC82E4-92FD-4000-87FC-F95A480EC8B1}" destId="{113855F0-5631-4264-9F75-57F72734D751}" srcOrd="1" destOrd="0" parTransId="{EB614E66-F738-4019-97C7-1CF4B143680E}" sibTransId="{64C6A953-C28D-4E72-88C5-A097779BF7C0}"/>
    <dgm:cxn modelId="{DB4402A6-D6C1-407B-9018-C90A41BD30AB}" type="presOf" srcId="{73D35B42-7F53-4FA1-9124-079C9C11A7E0}" destId="{F17AC009-A203-4224-8B98-66F659D4AB56}" srcOrd="0" destOrd="5" presId="urn:microsoft.com/office/officeart/2005/8/layout/list1"/>
    <dgm:cxn modelId="{54543DE5-8ECB-4510-8335-0758E19B50E7}" type="presOf" srcId="{959F436D-940D-4033-8AB9-D87CCAFB0DED}" destId="{BA25E588-B3B6-4B63-B22B-0DB47A23C7CD}" srcOrd="0" destOrd="0" presId="urn:microsoft.com/office/officeart/2005/8/layout/list1"/>
    <dgm:cxn modelId="{ACBB7042-D0D2-4086-9560-323A81B949D3}" srcId="{06A0357E-8C9C-4B49-8C26-13FA3C0F0026}" destId="{06FC82E4-92FD-4000-87FC-F95A480EC8B1}" srcOrd="0" destOrd="0" parTransId="{F8956CA3-F360-4535-BD37-AEFDC3751EA7}" sibTransId="{7304375C-E6EE-44EC-ADAC-1CCB4B495D68}"/>
    <dgm:cxn modelId="{B628D89E-DD36-457B-8340-B16BC6CEEB9C}" type="presOf" srcId="{514A99D2-ED58-4482-9D8A-474DDCAFE3FD}" destId="{E409E118-30A8-4CF1-BE71-2880C6A7D8A4}" srcOrd="0" destOrd="0" presId="urn:microsoft.com/office/officeart/2005/8/layout/list1"/>
    <dgm:cxn modelId="{06B01263-438C-4605-B16C-808C0AA06E42}" srcId="{06A0357E-8C9C-4B49-8C26-13FA3C0F0026}" destId="{514A99D2-ED58-4482-9D8A-474DDCAFE3FD}" srcOrd="1" destOrd="0" parTransId="{CBA054FF-5F6C-449D-A804-5DC4F89EB371}" sibTransId="{EEC5E6C8-45C4-47C4-A891-05E6EE4FF7BF}"/>
    <dgm:cxn modelId="{1D875972-42DA-4A9B-8D30-040887CEE47A}" srcId="{EAB407FB-948B-43BD-B355-E802D2095BBC}" destId="{55612203-A84E-412F-A562-A56D51E090E9}" srcOrd="2" destOrd="0" parTransId="{9F7C5155-9087-47E5-AFB8-B05E3B44FEE3}" sibTransId="{00812EAC-4F79-4C2D-B1C0-C7A4AB4A4907}"/>
    <dgm:cxn modelId="{1E31C0BF-8E6A-46E5-8714-BAC7969100F9}" srcId="{EAB407FB-948B-43BD-B355-E802D2095BBC}" destId="{6E23EACB-BCEC-4F0C-B63C-65FB2FBC3F74}" srcOrd="0" destOrd="0" parTransId="{E60A1AEA-A472-481E-B427-AD533B0D6806}" sibTransId="{B97B115F-8C34-49CC-901A-E2A68A37DD53}"/>
    <dgm:cxn modelId="{F6691C43-39D6-416B-AF2B-A4BF3BF457F0}" type="presOf" srcId="{46B2D1B0-F7C8-40EC-A02B-01CF1832C32B}" destId="{F17AC009-A203-4224-8B98-66F659D4AB56}" srcOrd="0" destOrd="4" presId="urn:microsoft.com/office/officeart/2005/8/layout/list1"/>
    <dgm:cxn modelId="{BCD47F3C-748B-4A86-8EED-AE8CFB41164C}" srcId="{514A99D2-ED58-4482-9D8A-474DDCAFE3FD}" destId="{A29DBCC5-6791-4339-AF99-E474FAB5E60F}" srcOrd="0" destOrd="0" parTransId="{C997F5E2-6401-4C9E-B638-8E4983BA7CB3}" sibTransId="{AA7E4638-D30F-4E55-B218-6D87A069D64C}"/>
    <dgm:cxn modelId="{F2C9660F-9132-4466-8CDC-65A742846E7A}" type="presOf" srcId="{2D00CA73-1D83-48E7-A4D8-3883F33EF88F}" destId="{8C529AF8-C170-4FEF-B485-007BA39D0DB0}" srcOrd="0" destOrd="6" presId="urn:microsoft.com/office/officeart/2005/8/layout/list1"/>
    <dgm:cxn modelId="{F7B14BC8-D136-48BA-9F8B-0A5C8CA05887}" type="presOf" srcId="{9EEB84CB-1533-48FB-9082-EDF6410D5047}" destId="{8C529AF8-C170-4FEF-B485-007BA39D0DB0}" srcOrd="0" destOrd="8" presId="urn:microsoft.com/office/officeart/2005/8/layout/list1"/>
    <dgm:cxn modelId="{B704B229-134B-4FC4-BE06-2D228B363281}" type="presOf" srcId="{914BFC10-E776-4756-9C5F-D0C512E1A5BA}" destId="{8C529AF8-C170-4FEF-B485-007BA39D0DB0}" srcOrd="0" destOrd="1" presId="urn:microsoft.com/office/officeart/2005/8/layout/list1"/>
    <dgm:cxn modelId="{741E2AFD-3CE7-400E-A194-0941625A0E4D}" type="presOf" srcId="{72E4C6E5-03F8-474F-BF80-987F11BA2BFC}" destId="{8C529AF8-C170-4FEF-B485-007BA39D0DB0}" srcOrd="0" destOrd="4" presId="urn:microsoft.com/office/officeart/2005/8/layout/list1"/>
    <dgm:cxn modelId="{D45B0BB3-2E7A-4D3A-8B4A-5967D4322036}" type="presOf" srcId="{55612203-A84E-412F-A562-A56D51E090E9}" destId="{CA2D38A0-CC2A-43D8-972D-29F76AD5F85C}" srcOrd="0" destOrd="2" presId="urn:microsoft.com/office/officeart/2005/8/layout/list1"/>
    <dgm:cxn modelId="{599FD555-99FB-4830-B0DA-70B09BEBC1C4}" srcId="{959F436D-940D-4033-8AB9-D87CCAFB0DED}" destId="{3BBD6B22-68F1-4A73-B4A1-E26384782B88}" srcOrd="7" destOrd="0" parTransId="{3396811C-32EE-4CB0-A04F-953ECF2A97B7}" sibTransId="{8BAA178E-6CAE-424E-B329-139D5DB4D4D3}"/>
    <dgm:cxn modelId="{1D69F14F-F2C4-4850-8581-F9407F6807AC}" srcId="{959F436D-940D-4033-8AB9-D87CCAFB0DED}" destId="{914BFC10-E776-4756-9C5F-D0C512E1A5BA}" srcOrd="1" destOrd="0" parTransId="{6C05ED07-A806-4960-A1E8-D14DF8820041}" sibTransId="{79704140-59ED-4D1F-BEC0-0D9D4E693D0C}"/>
    <dgm:cxn modelId="{C3D6061B-A7F2-4C39-8522-DEE82DD97028}" type="presOf" srcId="{DE569BAC-5E8B-46CA-B826-E6E67BE51B76}" destId="{996EF595-8796-4D85-8DD3-BDD4122A90BC}" srcOrd="0" destOrd="3" presId="urn:microsoft.com/office/officeart/2005/8/layout/list1"/>
    <dgm:cxn modelId="{45EF5281-32D9-4319-8C4D-727C85D1BB34}" type="presOf" srcId="{261A1A58-6161-4DB6-A8E0-F224F171C25B}" destId="{F17AC009-A203-4224-8B98-66F659D4AB56}" srcOrd="0" destOrd="0" presId="urn:microsoft.com/office/officeart/2005/8/layout/list1"/>
    <dgm:cxn modelId="{A048F708-57B5-4A0A-8E75-5F110DCDB8B9}" type="presOf" srcId="{53B662F7-BC43-47DC-8EBD-12CAA46680D1}" destId="{CA2D38A0-CC2A-43D8-972D-29F76AD5F85C}" srcOrd="0" destOrd="1" presId="urn:microsoft.com/office/officeart/2005/8/layout/list1"/>
    <dgm:cxn modelId="{30479C1D-9DA6-4D3D-ADCE-A255766A10F2}" type="presOf" srcId="{ACD62CA8-CBCC-4D7D-928B-4760FAC35A93}" destId="{996EF595-8796-4D85-8DD3-BDD4122A90BC}" srcOrd="0" destOrd="4" presId="urn:microsoft.com/office/officeart/2005/8/layout/list1"/>
    <dgm:cxn modelId="{9B9D69A6-F23C-499E-B0F6-8D05C38C8448}" srcId="{959F436D-940D-4033-8AB9-D87CCAFB0DED}" destId="{AC66FAAF-67CD-45A1-A99B-8180B0C4228E}" srcOrd="3" destOrd="0" parTransId="{6708D7D3-330F-462B-84F7-30DD8722E1B2}" sibTransId="{81DB21CD-A936-4472-89FD-7AB77AAFC867}"/>
    <dgm:cxn modelId="{42F0B006-CB6A-4FA3-B5AD-550583DC3C76}" type="presOf" srcId="{6E23EACB-BCEC-4F0C-B63C-65FB2FBC3F74}" destId="{CA2D38A0-CC2A-43D8-972D-29F76AD5F85C}" srcOrd="0" destOrd="0" presId="urn:microsoft.com/office/officeart/2005/8/layout/list1"/>
    <dgm:cxn modelId="{6C9B3440-E059-4E3A-A209-5023FB75DD7D}" srcId="{959F436D-940D-4033-8AB9-D87CCAFB0DED}" destId="{9EEB84CB-1533-48FB-9082-EDF6410D5047}" srcOrd="8" destOrd="0" parTransId="{47406DAC-9827-4D17-B19F-B4C346E6C394}" sibTransId="{B89BFA05-FA16-42E1-9AD3-51C586078DE4}"/>
    <dgm:cxn modelId="{5EB368C7-51AC-473F-B1F2-B78D3F1CCE7B}" type="presOf" srcId="{EAB407FB-948B-43BD-B355-E802D2095BBC}" destId="{A3FB2FA9-8D6B-4310-8240-19E6D753CA06}" srcOrd="1" destOrd="0" presId="urn:microsoft.com/office/officeart/2005/8/layout/list1"/>
    <dgm:cxn modelId="{D8F873D5-C780-431E-92DA-EB707A145497}" srcId="{959F436D-940D-4033-8AB9-D87CCAFB0DED}" destId="{2D00CA73-1D83-48E7-A4D8-3883F33EF88F}" srcOrd="6" destOrd="0" parTransId="{5B53CC7B-F045-4571-80CE-DECC48554881}" sibTransId="{D683DD63-4177-4ADB-9CED-7E2F3BA0F76A}"/>
    <dgm:cxn modelId="{3A78B10C-BCC2-446C-B9F4-95045B78A788}" type="presOf" srcId="{475B6A77-2463-4B8E-9ABC-18BBE2A1FD7E}" destId="{F17AC009-A203-4224-8B98-66F659D4AB56}" srcOrd="0" destOrd="6" presId="urn:microsoft.com/office/officeart/2005/8/layout/list1"/>
    <dgm:cxn modelId="{B90ED710-7969-4C82-BD7D-E45BAC955A82}" type="presOf" srcId="{06FC82E4-92FD-4000-87FC-F95A480EC8B1}" destId="{3CF354B2-0A39-4359-BFB4-0CE7B168C0E9}" srcOrd="0" destOrd="0" presId="urn:microsoft.com/office/officeart/2005/8/layout/list1"/>
    <dgm:cxn modelId="{32AF3143-F845-420B-BDE0-BBE865B7ED5C}" type="presOf" srcId="{06A0357E-8C9C-4B49-8C26-13FA3C0F0026}" destId="{B01EF269-E2D6-40DD-A9E4-9407F744F5CB}" srcOrd="0" destOrd="0" presId="urn:microsoft.com/office/officeart/2005/8/layout/list1"/>
    <dgm:cxn modelId="{92936B86-5922-45C6-8EA2-A5A9AD0B8144}" srcId="{06FC82E4-92FD-4000-87FC-F95A480EC8B1}" destId="{46B2D1B0-F7C8-40EC-A02B-01CF1832C32B}" srcOrd="4" destOrd="0" parTransId="{35DF1D2F-5D34-4286-8E59-C048E4C2AABB}" sibTransId="{E9AADBCE-A927-4093-A000-1B0C440C7603}"/>
    <dgm:cxn modelId="{A4CCAE3C-4975-4A13-9598-62104C1662EA}" srcId="{959F436D-940D-4033-8AB9-D87CCAFB0DED}" destId="{72E4C6E5-03F8-474F-BF80-987F11BA2BFC}" srcOrd="4" destOrd="0" parTransId="{98A0072B-7EFC-4D24-99A9-0394EAC3C9DB}" sibTransId="{80943485-2C31-49CF-AB58-155A1721317B}"/>
    <dgm:cxn modelId="{3338018C-07C9-40AF-A7DD-7274C1DBA00C}" srcId="{06A0357E-8C9C-4B49-8C26-13FA3C0F0026}" destId="{EAB407FB-948B-43BD-B355-E802D2095BBC}" srcOrd="3" destOrd="0" parTransId="{0E3EC5C0-B4EE-4F76-99B9-E78AACABB336}" sibTransId="{6FA3AC1C-3F7A-4952-8D36-D27BE596A6B5}"/>
    <dgm:cxn modelId="{C0E1C16F-D07E-4559-83B1-012D7E5BC7EC}" type="presOf" srcId="{978C53EC-3621-48DC-9B76-C9C7BA675BA0}" destId="{8C529AF8-C170-4FEF-B485-007BA39D0DB0}" srcOrd="0" destOrd="5" presId="urn:microsoft.com/office/officeart/2005/8/layout/list1"/>
    <dgm:cxn modelId="{89260089-E2C2-411B-A9F7-A0C9B2A83396}" srcId="{959F436D-940D-4033-8AB9-D87CCAFB0DED}" destId="{978C53EC-3621-48DC-9B76-C9C7BA675BA0}" srcOrd="5" destOrd="0" parTransId="{E5D0DF38-6126-400F-A6A2-CDAD9F99C0EC}" sibTransId="{84E38683-A219-4990-9E3E-7D599083DDC2}"/>
    <dgm:cxn modelId="{6FD70772-B872-4C6A-B354-4AC4AA7FCE02}" type="presOf" srcId="{06FC82E4-92FD-4000-87FC-F95A480EC8B1}" destId="{D79274F9-84F3-44E8-BAD3-73D744DEF7E5}" srcOrd="1" destOrd="0" presId="urn:microsoft.com/office/officeart/2005/8/layout/list1"/>
    <dgm:cxn modelId="{E1858E25-6042-4F55-81D9-0F137C816FEB}" srcId="{514A99D2-ED58-4482-9D8A-474DDCAFE3FD}" destId="{DE569BAC-5E8B-46CA-B826-E6E67BE51B76}" srcOrd="3" destOrd="0" parTransId="{42DAC070-40E9-4449-867E-C608A697A521}" sibTransId="{4D790A6C-D033-45D6-A821-AFFA47CA7D67}"/>
    <dgm:cxn modelId="{BD2C109F-F85C-41DE-BF9F-D3E1E821992A}" srcId="{EAB407FB-948B-43BD-B355-E802D2095BBC}" destId="{53B662F7-BC43-47DC-8EBD-12CAA46680D1}" srcOrd="1" destOrd="0" parTransId="{1B03CB77-82AF-4D28-A193-345135FC791D}" sibTransId="{3918E37F-0F17-496D-8A37-2A6477BB2CA4}"/>
    <dgm:cxn modelId="{2E77D64A-1B28-4646-B687-6F4259489E86}" srcId="{06FC82E4-92FD-4000-87FC-F95A480EC8B1}" destId="{BEF8DB47-E5B3-417F-9FAC-6ECA9E65C8A1}" srcOrd="2" destOrd="0" parTransId="{4D8588A5-F695-46D6-B422-31B7DD98A5BE}" sibTransId="{768B17FC-6475-414E-B746-4C605CC0B96E}"/>
    <dgm:cxn modelId="{9E11A25C-588F-42B5-97C7-E88A5FBF5391}" type="presOf" srcId="{D2D4B4EB-A569-46F1-AD23-23CE9EFF3B42}" destId="{996EF595-8796-4D85-8DD3-BDD4122A90BC}" srcOrd="0" destOrd="2" presId="urn:microsoft.com/office/officeart/2005/8/layout/list1"/>
    <dgm:cxn modelId="{E315B437-BBE5-4DAD-A506-3A2204380625}" srcId="{EAB407FB-948B-43BD-B355-E802D2095BBC}" destId="{B46741C1-641D-4600-9D09-E05EA042C4EF}" srcOrd="3" destOrd="0" parTransId="{01555078-D07D-4DE0-8CBD-8DCC37AB9B25}" sibTransId="{5219ED7B-955A-4E41-A9A0-58B387ABC3CC}"/>
    <dgm:cxn modelId="{62BF1718-0962-4C75-A774-BC81164A2C8C}" srcId="{06FC82E4-92FD-4000-87FC-F95A480EC8B1}" destId="{73D35B42-7F53-4FA1-9124-079C9C11A7E0}" srcOrd="5" destOrd="0" parTransId="{5F09D73C-078A-483B-8CA4-BDAC81B10613}" sibTransId="{7D0B4DC7-0569-48AC-BD68-48003436449E}"/>
    <dgm:cxn modelId="{37E97110-3EBD-4962-818C-66D7EF72CFAD}" type="presOf" srcId="{B46741C1-641D-4600-9D09-E05EA042C4EF}" destId="{CA2D38A0-CC2A-43D8-972D-29F76AD5F85C}" srcOrd="0" destOrd="3" presId="urn:microsoft.com/office/officeart/2005/8/layout/list1"/>
    <dgm:cxn modelId="{62B92BC5-ACFA-4F61-A6ED-796C7849AB97}" srcId="{06FC82E4-92FD-4000-87FC-F95A480EC8B1}" destId="{D6BEA511-5FD0-4810-9E76-0F4065C77075}" srcOrd="3" destOrd="0" parTransId="{8F4573C7-FF38-4BEA-8B7E-0CA27FE07480}" sibTransId="{8F34D9A9-B715-464A-93E8-6BCED5456E3B}"/>
    <dgm:cxn modelId="{45BD0B44-FC20-4E32-9966-940B36701A44}" type="presOf" srcId="{D6BEA511-5FD0-4810-9E76-0F4065C77075}" destId="{F17AC009-A203-4224-8B98-66F659D4AB56}" srcOrd="0" destOrd="3" presId="urn:microsoft.com/office/officeart/2005/8/layout/list1"/>
    <dgm:cxn modelId="{C08927E0-C198-4501-9FB1-EA1093194713}" srcId="{06A0357E-8C9C-4B49-8C26-13FA3C0F0026}" destId="{959F436D-940D-4033-8AB9-D87CCAFB0DED}" srcOrd="2" destOrd="0" parTransId="{AEB587F0-410A-4888-9851-80ED563F77A0}" sibTransId="{913A5DAC-A540-4B0B-B4BB-E16450794725}"/>
    <dgm:cxn modelId="{B64842D6-8FFF-431F-A178-EEDC327D8749}" type="presOf" srcId="{BEF8DB47-E5B3-417F-9FAC-6ECA9E65C8A1}" destId="{F17AC009-A203-4224-8B98-66F659D4AB56}" srcOrd="0" destOrd="2" presId="urn:microsoft.com/office/officeart/2005/8/layout/list1"/>
    <dgm:cxn modelId="{9E5A0124-0499-4FE2-83A0-B6CE42AE6F10}" srcId="{959F436D-940D-4033-8AB9-D87CCAFB0DED}" destId="{A4B1B83D-C961-440E-B417-65EB58993C58}" srcOrd="0" destOrd="0" parTransId="{6E824989-1D84-430F-9D87-8733E2F98D9D}" sibTransId="{E9B2A6DA-E786-490B-8BF2-61AF4F3A2B73}"/>
    <dgm:cxn modelId="{BABB47D8-42AB-4DAC-B1D6-DCF323E9CA18}" type="presOf" srcId="{959F436D-940D-4033-8AB9-D87CCAFB0DED}" destId="{BE2D43BB-3CC9-422C-941A-E93C8680CCB9}" srcOrd="1" destOrd="0" presId="urn:microsoft.com/office/officeart/2005/8/layout/list1"/>
    <dgm:cxn modelId="{F259A814-6EA2-4964-B0D2-A5B1FA63E90A}" type="presOf" srcId="{514A99D2-ED58-4482-9D8A-474DDCAFE3FD}" destId="{7DDC655A-4636-4857-B3A4-05FAA4C93432}" srcOrd="1" destOrd="0" presId="urn:microsoft.com/office/officeart/2005/8/layout/list1"/>
    <dgm:cxn modelId="{DBE50652-12B1-4FEC-89A5-60DA2923AC9C}" type="presOf" srcId="{0E2BCF0E-75A6-42FE-A276-7CEEC3A25FAA}" destId="{996EF595-8796-4D85-8DD3-BDD4122A90BC}" srcOrd="0" destOrd="1" presId="urn:microsoft.com/office/officeart/2005/8/layout/list1"/>
    <dgm:cxn modelId="{9D8F94F8-7C16-450C-8B68-BFA02877FB04}" type="presOf" srcId="{3BBD6B22-68F1-4A73-B4A1-E26384782B88}" destId="{8C529AF8-C170-4FEF-B485-007BA39D0DB0}" srcOrd="0" destOrd="7" presId="urn:microsoft.com/office/officeart/2005/8/layout/list1"/>
    <dgm:cxn modelId="{BFF1F6C8-DF25-48E7-81B5-307069D0704E}" srcId="{514A99D2-ED58-4482-9D8A-474DDCAFE3FD}" destId="{0E2BCF0E-75A6-42FE-A276-7CEEC3A25FAA}" srcOrd="1" destOrd="0" parTransId="{F7B90FBA-95FC-4AB0-B6DC-D7B0719D6A37}" sibTransId="{E897AD96-04E7-4A7F-97D7-0B33EB318683}"/>
    <dgm:cxn modelId="{A9CFA2AC-0F85-497C-84F8-3F00BA0DC720}" srcId="{514A99D2-ED58-4482-9D8A-474DDCAFE3FD}" destId="{ACD62CA8-CBCC-4D7D-928B-4760FAC35A93}" srcOrd="4" destOrd="0" parTransId="{153D74FA-CFAA-4DF8-8561-222A328E2D0F}" sibTransId="{E2A16407-8E81-4C2E-B73C-5D0F2332D4A8}"/>
    <dgm:cxn modelId="{CFAFBC62-391E-429F-A685-15B9DB6AAB27}" type="presOf" srcId="{AC66FAAF-67CD-45A1-A99B-8180B0C4228E}" destId="{8C529AF8-C170-4FEF-B485-007BA39D0DB0}" srcOrd="0" destOrd="3" presId="urn:microsoft.com/office/officeart/2005/8/layout/list1"/>
    <dgm:cxn modelId="{F5BFF002-8DE7-4BC9-8C64-49AD52594FFA}" type="presOf" srcId="{A29DBCC5-6791-4339-AF99-E474FAB5E60F}" destId="{996EF595-8796-4D85-8DD3-BDD4122A90BC}" srcOrd="0" destOrd="0" presId="urn:microsoft.com/office/officeart/2005/8/layout/list1"/>
    <dgm:cxn modelId="{2727CBC0-6191-4094-A6E2-B5C9B7512AA0}" srcId="{514A99D2-ED58-4482-9D8A-474DDCAFE3FD}" destId="{D2D4B4EB-A569-46F1-AD23-23CE9EFF3B42}" srcOrd="2" destOrd="0" parTransId="{6891DB8C-FB5A-4381-8430-EEFC5913014F}" sibTransId="{45939DC6-9873-44D6-A388-9CC7B5EE3174}"/>
    <dgm:cxn modelId="{54AAD76B-64DF-442C-8AF9-A3A87D21684B}" type="presOf" srcId="{A4B1B83D-C961-440E-B417-65EB58993C58}" destId="{8C529AF8-C170-4FEF-B485-007BA39D0DB0}" srcOrd="0" destOrd="0" presId="urn:microsoft.com/office/officeart/2005/8/layout/list1"/>
    <dgm:cxn modelId="{53EA42C4-BB43-49FA-8DA0-2F4AA3C2A071}" srcId="{06FC82E4-92FD-4000-87FC-F95A480EC8B1}" destId="{261A1A58-6161-4DB6-A8E0-F224F171C25B}" srcOrd="0" destOrd="0" parTransId="{B44367CC-5AD7-450E-BDA5-19A19944E5C7}" sibTransId="{92054D67-0327-43CC-A2D8-169E1D5FF1B0}"/>
    <dgm:cxn modelId="{39CEB0DD-106E-4605-A02A-FE73E8E45584}" type="presOf" srcId="{A1023016-F2B8-4AF2-AFED-B1EA1C58F9E8}" destId="{8C529AF8-C170-4FEF-B485-007BA39D0DB0}" srcOrd="0" destOrd="2" presId="urn:microsoft.com/office/officeart/2005/8/layout/list1"/>
    <dgm:cxn modelId="{D90DCB67-0CDC-4CF7-B797-465747C60403}" type="presOf" srcId="{113855F0-5631-4264-9F75-57F72734D751}" destId="{F17AC009-A203-4224-8B98-66F659D4AB56}" srcOrd="0" destOrd="1" presId="urn:microsoft.com/office/officeart/2005/8/layout/list1"/>
    <dgm:cxn modelId="{53F52020-9882-401E-9BBE-0DB62A48439E}" srcId="{06FC82E4-92FD-4000-87FC-F95A480EC8B1}" destId="{475B6A77-2463-4B8E-9ABC-18BBE2A1FD7E}" srcOrd="6" destOrd="0" parTransId="{5874BDFA-4BCF-4EA7-AE8A-5455F48E4CB2}" sibTransId="{90691B4B-FA8A-416E-8F66-5BA34756D593}"/>
    <dgm:cxn modelId="{7F781F61-335A-48C5-B55C-8C95C3362619}" type="presOf" srcId="{EAB407FB-948B-43BD-B355-E802D2095BBC}" destId="{9C3DA9DE-F660-418B-A1BB-38DC3C1AE19E}" srcOrd="0" destOrd="0" presId="urn:microsoft.com/office/officeart/2005/8/layout/list1"/>
    <dgm:cxn modelId="{045C4EC9-A2E4-425A-95C5-D3D73C944259}" srcId="{959F436D-940D-4033-8AB9-D87CCAFB0DED}" destId="{A1023016-F2B8-4AF2-AFED-B1EA1C58F9E8}" srcOrd="2" destOrd="0" parTransId="{F547708D-D76B-4D80-98A5-6768A43CA107}" sibTransId="{65981E68-A4CA-4997-A2F8-E922E1AFE6B4}"/>
    <dgm:cxn modelId="{904D7790-FAAA-4065-8985-00080EBFF749}" type="presParOf" srcId="{B01EF269-E2D6-40DD-A9E4-9407F744F5CB}" destId="{F8290CC3-E5B9-42A5-BDDA-1948A61EF506}" srcOrd="0" destOrd="0" presId="urn:microsoft.com/office/officeart/2005/8/layout/list1"/>
    <dgm:cxn modelId="{1ADA8F89-8186-4BF9-9D56-57CD02AE882B}" type="presParOf" srcId="{F8290CC3-E5B9-42A5-BDDA-1948A61EF506}" destId="{3CF354B2-0A39-4359-BFB4-0CE7B168C0E9}" srcOrd="0" destOrd="0" presId="urn:microsoft.com/office/officeart/2005/8/layout/list1"/>
    <dgm:cxn modelId="{704D98F8-871C-4584-B297-70BDD80FCE3A}" type="presParOf" srcId="{F8290CC3-E5B9-42A5-BDDA-1948A61EF506}" destId="{D79274F9-84F3-44E8-BAD3-73D744DEF7E5}" srcOrd="1" destOrd="0" presId="urn:microsoft.com/office/officeart/2005/8/layout/list1"/>
    <dgm:cxn modelId="{9A407566-7BD1-40C8-8573-8210764BD4A4}" type="presParOf" srcId="{B01EF269-E2D6-40DD-A9E4-9407F744F5CB}" destId="{7A949DD8-92E7-4997-85EB-D8941A162328}" srcOrd="1" destOrd="0" presId="urn:microsoft.com/office/officeart/2005/8/layout/list1"/>
    <dgm:cxn modelId="{9EA1C768-D488-4E4D-9D6B-71410BAA09F9}" type="presParOf" srcId="{B01EF269-E2D6-40DD-A9E4-9407F744F5CB}" destId="{F17AC009-A203-4224-8B98-66F659D4AB56}" srcOrd="2" destOrd="0" presId="urn:microsoft.com/office/officeart/2005/8/layout/list1"/>
    <dgm:cxn modelId="{B345CD2E-0E30-4F01-B833-E5DF6E36649D}" type="presParOf" srcId="{B01EF269-E2D6-40DD-A9E4-9407F744F5CB}" destId="{34E45328-7D98-4EB0-B824-9BEF59CF29D0}" srcOrd="3" destOrd="0" presId="urn:microsoft.com/office/officeart/2005/8/layout/list1"/>
    <dgm:cxn modelId="{1DD1AA89-476A-4355-815D-A80D03D00B78}" type="presParOf" srcId="{B01EF269-E2D6-40DD-A9E4-9407F744F5CB}" destId="{47495889-CF74-4D84-B255-02385B6AED7C}" srcOrd="4" destOrd="0" presId="urn:microsoft.com/office/officeart/2005/8/layout/list1"/>
    <dgm:cxn modelId="{7F8D8229-3473-43B5-BC49-A0CF983D126B}" type="presParOf" srcId="{47495889-CF74-4D84-B255-02385B6AED7C}" destId="{E409E118-30A8-4CF1-BE71-2880C6A7D8A4}" srcOrd="0" destOrd="0" presId="urn:microsoft.com/office/officeart/2005/8/layout/list1"/>
    <dgm:cxn modelId="{0535FD56-7610-466E-AEFA-4BA43BD42C03}" type="presParOf" srcId="{47495889-CF74-4D84-B255-02385B6AED7C}" destId="{7DDC655A-4636-4857-B3A4-05FAA4C93432}" srcOrd="1" destOrd="0" presId="urn:microsoft.com/office/officeart/2005/8/layout/list1"/>
    <dgm:cxn modelId="{22530120-3C39-4282-A9A0-C0C1613A1E34}" type="presParOf" srcId="{B01EF269-E2D6-40DD-A9E4-9407F744F5CB}" destId="{CC08D6CB-B59C-449A-83F3-341A30D17BAE}" srcOrd="5" destOrd="0" presId="urn:microsoft.com/office/officeart/2005/8/layout/list1"/>
    <dgm:cxn modelId="{67B76D1B-6EDB-4F6B-A1BC-EAE73334B365}" type="presParOf" srcId="{B01EF269-E2D6-40DD-A9E4-9407F744F5CB}" destId="{996EF595-8796-4D85-8DD3-BDD4122A90BC}" srcOrd="6" destOrd="0" presId="urn:microsoft.com/office/officeart/2005/8/layout/list1"/>
    <dgm:cxn modelId="{49049228-69D1-4029-9E43-A9A3C935863E}" type="presParOf" srcId="{B01EF269-E2D6-40DD-A9E4-9407F744F5CB}" destId="{537846C9-C497-41DC-94B8-93DCF8D5311B}" srcOrd="7" destOrd="0" presId="urn:microsoft.com/office/officeart/2005/8/layout/list1"/>
    <dgm:cxn modelId="{5A5A7B42-B412-48C6-A2BC-1C16B3A09039}" type="presParOf" srcId="{B01EF269-E2D6-40DD-A9E4-9407F744F5CB}" destId="{C2D16B4E-10C7-485E-82CB-67016EA84B40}" srcOrd="8" destOrd="0" presId="urn:microsoft.com/office/officeart/2005/8/layout/list1"/>
    <dgm:cxn modelId="{B690C44D-06AA-485C-B0A4-5B586D084620}" type="presParOf" srcId="{C2D16B4E-10C7-485E-82CB-67016EA84B40}" destId="{BA25E588-B3B6-4B63-B22B-0DB47A23C7CD}" srcOrd="0" destOrd="0" presId="urn:microsoft.com/office/officeart/2005/8/layout/list1"/>
    <dgm:cxn modelId="{6C7C5F00-F905-4F83-9BDD-CC136C9FF068}" type="presParOf" srcId="{C2D16B4E-10C7-485E-82CB-67016EA84B40}" destId="{BE2D43BB-3CC9-422C-941A-E93C8680CCB9}" srcOrd="1" destOrd="0" presId="urn:microsoft.com/office/officeart/2005/8/layout/list1"/>
    <dgm:cxn modelId="{6DA65636-4450-401E-9B38-D53A9C324169}" type="presParOf" srcId="{B01EF269-E2D6-40DD-A9E4-9407F744F5CB}" destId="{02D78393-3214-4EAD-805F-167E5BB1149D}" srcOrd="9" destOrd="0" presId="urn:microsoft.com/office/officeart/2005/8/layout/list1"/>
    <dgm:cxn modelId="{721A9D14-E8FA-4082-BB4A-8D1582C56B50}" type="presParOf" srcId="{B01EF269-E2D6-40DD-A9E4-9407F744F5CB}" destId="{8C529AF8-C170-4FEF-B485-007BA39D0DB0}" srcOrd="10" destOrd="0" presId="urn:microsoft.com/office/officeart/2005/8/layout/list1"/>
    <dgm:cxn modelId="{FA33F734-6CA2-4B10-98DD-FF482C6F5A5B}" type="presParOf" srcId="{B01EF269-E2D6-40DD-A9E4-9407F744F5CB}" destId="{5DE85C97-E793-4B8C-852D-37DBCEFC0356}" srcOrd="11" destOrd="0" presId="urn:microsoft.com/office/officeart/2005/8/layout/list1"/>
    <dgm:cxn modelId="{8714ED59-71EB-48AC-BBEA-0E0225ED294B}" type="presParOf" srcId="{B01EF269-E2D6-40DD-A9E4-9407F744F5CB}" destId="{73F29D7B-7EAD-4B8F-A44D-DE745BFEBDC8}" srcOrd="12" destOrd="0" presId="urn:microsoft.com/office/officeart/2005/8/layout/list1"/>
    <dgm:cxn modelId="{B850EB6D-39C0-45DB-9868-0E1D26513F45}" type="presParOf" srcId="{73F29D7B-7EAD-4B8F-A44D-DE745BFEBDC8}" destId="{9C3DA9DE-F660-418B-A1BB-38DC3C1AE19E}" srcOrd="0" destOrd="0" presId="urn:microsoft.com/office/officeart/2005/8/layout/list1"/>
    <dgm:cxn modelId="{3319FF9E-319C-44C6-A46D-16ADC523F2FC}" type="presParOf" srcId="{73F29D7B-7EAD-4B8F-A44D-DE745BFEBDC8}" destId="{A3FB2FA9-8D6B-4310-8240-19E6D753CA06}" srcOrd="1" destOrd="0" presId="urn:microsoft.com/office/officeart/2005/8/layout/list1"/>
    <dgm:cxn modelId="{45827BF7-343C-448C-8D14-A190C20ACD99}" type="presParOf" srcId="{B01EF269-E2D6-40DD-A9E4-9407F744F5CB}" destId="{FD24DFFB-47D6-49E1-A6B6-11B3350311DF}" srcOrd="13" destOrd="0" presId="urn:microsoft.com/office/officeart/2005/8/layout/list1"/>
    <dgm:cxn modelId="{2D315710-3AFE-48F1-88C3-6167D6C6D8A3}" type="presParOf" srcId="{B01EF269-E2D6-40DD-A9E4-9407F744F5CB}" destId="{CA2D38A0-CC2A-43D8-972D-29F76AD5F85C}"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05FCE5-903D-4FB3-86B3-6FE752ABC30B}"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lang="ru-RU"/>
        </a:p>
      </dgm:t>
    </dgm:pt>
    <dgm:pt modelId="{96FADA20-CE29-4BAC-9A9A-A8CE7544049B}">
      <dgm:prSet phldrT="[Текст]" custT="1"/>
      <dgm:spPr/>
      <dgm:t>
        <a:bodyPr/>
        <a:lstStyle/>
        <a:p>
          <a:r>
            <a:rPr lang="ru-RU" sz="1600" b="0" i="1" dirty="0"/>
            <a:t>Аномия</a:t>
          </a:r>
          <a:r>
            <a:rPr lang="ru-RU" sz="1600" b="0" dirty="0"/>
            <a:t> </a:t>
          </a:r>
          <a:endParaRPr lang="ru-RU" sz="1600" dirty="0"/>
        </a:p>
      </dgm:t>
    </dgm:pt>
    <dgm:pt modelId="{3C755FEF-10D1-4469-B296-51DB15D165F9}" type="parTrans" cxnId="{2B463897-EACA-40BF-B8E4-37C4088BE9DD}">
      <dgm:prSet/>
      <dgm:spPr/>
      <dgm:t>
        <a:bodyPr/>
        <a:lstStyle/>
        <a:p>
          <a:endParaRPr lang="ru-RU" sz="4400"/>
        </a:p>
      </dgm:t>
    </dgm:pt>
    <dgm:pt modelId="{ECADEA49-3A71-43E8-9480-FA7168A10ECA}" type="sibTrans" cxnId="{2B463897-EACA-40BF-B8E4-37C4088BE9DD}">
      <dgm:prSet custT="1"/>
      <dgm:spPr/>
      <dgm:t>
        <a:bodyPr/>
        <a:lstStyle/>
        <a:p>
          <a:endParaRPr lang="ru-RU" sz="1400"/>
        </a:p>
      </dgm:t>
    </dgm:pt>
    <dgm:pt modelId="{F869EACC-158B-4C9B-8EAD-D712832DA16C}">
      <dgm:prSet custT="1"/>
      <dgm:spPr/>
      <dgm:t>
        <a:bodyPr/>
        <a:lstStyle/>
        <a:p>
          <a:r>
            <a:rPr lang="ru-RU" sz="1600" i="1" dirty="0"/>
            <a:t>Взяточничество</a:t>
          </a:r>
          <a:r>
            <a:rPr lang="ru-RU" sz="1600" dirty="0"/>
            <a:t> </a:t>
          </a:r>
        </a:p>
      </dgm:t>
    </dgm:pt>
    <dgm:pt modelId="{B9E28EB9-DFED-4344-B093-E94F741F59D7}" type="parTrans" cxnId="{C3C30F41-83E2-427C-A3D6-36902D74E8CF}">
      <dgm:prSet/>
      <dgm:spPr/>
      <dgm:t>
        <a:bodyPr/>
        <a:lstStyle/>
        <a:p>
          <a:endParaRPr lang="ru-RU" sz="4400"/>
        </a:p>
      </dgm:t>
    </dgm:pt>
    <dgm:pt modelId="{6A7B84E3-5F64-4001-BC62-4DFC1E3ED0C5}" type="sibTrans" cxnId="{C3C30F41-83E2-427C-A3D6-36902D74E8CF}">
      <dgm:prSet custT="1"/>
      <dgm:spPr/>
      <dgm:t>
        <a:bodyPr/>
        <a:lstStyle/>
        <a:p>
          <a:endParaRPr lang="ru-RU" sz="1400"/>
        </a:p>
      </dgm:t>
    </dgm:pt>
    <dgm:pt modelId="{39C70562-F456-4605-AF08-05DA35336B35}">
      <dgm:prSet custT="1"/>
      <dgm:spPr/>
      <dgm:t>
        <a:bodyPr/>
        <a:lstStyle/>
        <a:p>
          <a:r>
            <a:rPr lang="ru-RU" sz="1600" i="1" dirty="0"/>
            <a:t>Злоупотребление </a:t>
          </a:r>
          <a:endParaRPr lang="ru-RU" sz="1600" dirty="0"/>
        </a:p>
      </dgm:t>
    </dgm:pt>
    <dgm:pt modelId="{FABD724B-2227-473D-BEAB-648C9047D3D4}" type="parTrans" cxnId="{C83654E4-1DEF-4C13-B791-393A3C45E3BD}">
      <dgm:prSet/>
      <dgm:spPr/>
      <dgm:t>
        <a:bodyPr/>
        <a:lstStyle/>
        <a:p>
          <a:endParaRPr lang="ru-RU" sz="4400"/>
        </a:p>
      </dgm:t>
    </dgm:pt>
    <dgm:pt modelId="{7D3D385D-4BA7-48CB-BD56-29260410F752}" type="sibTrans" cxnId="{C83654E4-1DEF-4C13-B791-393A3C45E3BD}">
      <dgm:prSet custT="1"/>
      <dgm:spPr/>
      <dgm:t>
        <a:bodyPr/>
        <a:lstStyle/>
        <a:p>
          <a:endParaRPr lang="ru-RU" sz="1400"/>
        </a:p>
      </dgm:t>
    </dgm:pt>
    <dgm:pt modelId="{A8C48F77-FB2D-4B87-8F16-09A67D40BD3A}">
      <dgm:prSet custT="1"/>
      <dgm:spPr/>
      <dgm:t>
        <a:bodyPr/>
        <a:lstStyle/>
        <a:p>
          <a:r>
            <a:rPr lang="ru-RU" sz="1600" i="1" dirty="0"/>
            <a:t>Вымогательство </a:t>
          </a:r>
          <a:endParaRPr lang="ru-RU" sz="1600" dirty="0"/>
        </a:p>
      </dgm:t>
    </dgm:pt>
    <dgm:pt modelId="{40D4ECD3-451A-491D-980B-C8466E2E4B86}" type="parTrans" cxnId="{D9DDB1F4-D812-48AD-ABF7-5946A9AA3164}">
      <dgm:prSet/>
      <dgm:spPr/>
      <dgm:t>
        <a:bodyPr/>
        <a:lstStyle/>
        <a:p>
          <a:endParaRPr lang="ru-RU" sz="4400"/>
        </a:p>
      </dgm:t>
    </dgm:pt>
    <dgm:pt modelId="{F72B1E9E-8579-494E-A7F5-25E3D3AD10BE}" type="sibTrans" cxnId="{D9DDB1F4-D812-48AD-ABF7-5946A9AA3164}">
      <dgm:prSet custT="1"/>
      <dgm:spPr/>
      <dgm:t>
        <a:bodyPr/>
        <a:lstStyle/>
        <a:p>
          <a:endParaRPr lang="ru-RU" sz="1400"/>
        </a:p>
      </dgm:t>
    </dgm:pt>
    <dgm:pt modelId="{4A0F6E42-0609-418A-8D4F-85BD4F3C433E}">
      <dgm:prSet custT="1"/>
      <dgm:spPr/>
      <dgm:t>
        <a:bodyPr/>
        <a:lstStyle/>
        <a:p>
          <a:r>
            <a:rPr lang="ru-RU" sz="1600" i="1" dirty="0"/>
            <a:t>Подкуп</a:t>
          </a:r>
          <a:r>
            <a:rPr lang="ru-RU" sz="1600" dirty="0"/>
            <a:t> </a:t>
          </a:r>
        </a:p>
      </dgm:t>
    </dgm:pt>
    <dgm:pt modelId="{79C91807-3414-4454-9815-96EB6E2A788D}" type="parTrans" cxnId="{F766684D-BD6A-4359-A80B-CA185EAE5193}">
      <dgm:prSet/>
      <dgm:spPr/>
      <dgm:t>
        <a:bodyPr/>
        <a:lstStyle/>
        <a:p>
          <a:endParaRPr lang="ru-RU" sz="4400"/>
        </a:p>
      </dgm:t>
    </dgm:pt>
    <dgm:pt modelId="{382E9AC4-935C-442B-A67B-076317C8466A}" type="sibTrans" cxnId="{F766684D-BD6A-4359-A80B-CA185EAE5193}">
      <dgm:prSet custT="1"/>
      <dgm:spPr/>
      <dgm:t>
        <a:bodyPr/>
        <a:lstStyle/>
        <a:p>
          <a:endParaRPr lang="ru-RU" sz="1400"/>
        </a:p>
      </dgm:t>
    </dgm:pt>
    <dgm:pt modelId="{E4ABDBA3-86D9-40C7-B4CA-AC416225E7B0}" type="pres">
      <dgm:prSet presAssocID="{4705FCE5-903D-4FB3-86B3-6FE752ABC30B}" presName="cycle" presStyleCnt="0">
        <dgm:presLayoutVars>
          <dgm:dir/>
          <dgm:resizeHandles val="exact"/>
        </dgm:presLayoutVars>
      </dgm:prSet>
      <dgm:spPr/>
      <dgm:t>
        <a:bodyPr/>
        <a:lstStyle/>
        <a:p>
          <a:endParaRPr lang="ru-RU"/>
        </a:p>
      </dgm:t>
    </dgm:pt>
    <dgm:pt modelId="{C014216F-D791-4AF8-B8BE-81EB43EA6D36}" type="pres">
      <dgm:prSet presAssocID="{96FADA20-CE29-4BAC-9A9A-A8CE7544049B}" presName="node" presStyleLbl="node1" presStyleIdx="0" presStyleCnt="5" custScaleX="128667">
        <dgm:presLayoutVars>
          <dgm:bulletEnabled val="1"/>
        </dgm:presLayoutVars>
      </dgm:prSet>
      <dgm:spPr/>
      <dgm:t>
        <a:bodyPr/>
        <a:lstStyle/>
        <a:p>
          <a:endParaRPr lang="ru-RU"/>
        </a:p>
      </dgm:t>
    </dgm:pt>
    <dgm:pt modelId="{3DCD6437-846E-4EC2-8F01-167669FB356D}" type="pres">
      <dgm:prSet presAssocID="{ECADEA49-3A71-43E8-9480-FA7168A10ECA}" presName="sibTrans" presStyleLbl="sibTrans2D1" presStyleIdx="0" presStyleCnt="5"/>
      <dgm:spPr/>
      <dgm:t>
        <a:bodyPr/>
        <a:lstStyle/>
        <a:p>
          <a:endParaRPr lang="ru-RU"/>
        </a:p>
      </dgm:t>
    </dgm:pt>
    <dgm:pt modelId="{198866F2-4502-4304-AEDB-3810D56A6E45}" type="pres">
      <dgm:prSet presAssocID="{ECADEA49-3A71-43E8-9480-FA7168A10ECA}" presName="connectorText" presStyleLbl="sibTrans2D1" presStyleIdx="0" presStyleCnt="5"/>
      <dgm:spPr/>
      <dgm:t>
        <a:bodyPr/>
        <a:lstStyle/>
        <a:p>
          <a:endParaRPr lang="ru-RU"/>
        </a:p>
      </dgm:t>
    </dgm:pt>
    <dgm:pt modelId="{E598738E-850F-4741-92E9-6FEA9FEB075C}" type="pres">
      <dgm:prSet presAssocID="{F869EACC-158B-4C9B-8EAD-D712832DA16C}" presName="node" presStyleLbl="node1" presStyleIdx="1" presStyleCnt="5" custScaleX="124575">
        <dgm:presLayoutVars>
          <dgm:bulletEnabled val="1"/>
        </dgm:presLayoutVars>
      </dgm:prSet>
      <dgm:spPr/>
      <dgm:t>
        <a:bodyPr/>
        <a:lstStyle/>
        <a:p>
          <a:endParaRPr lang="ru-RU"/>
        </a:p>
      </dgm:t>
    </dgm:pt>
    <dgm:pt modelId="{7EEB7FE7-CAD7-4661-90D7-B3DF99ED861B}" type="pres">
      <dgm:prSet presAssocID="{6A7B84E3-5F64-4001-BC62-4DFC1E3ED0C5}" presName="sibTrans" presStyleLbl="sibTrans2D1" presStyleIdx="1" presStyleCnt="5"/>
      <dgm:spPr/>
      <dgm:t>
        <a:bodyPr/>
        <a:lstStyle/>
        <a:p>
          <a:endParaRPr lang="ru-RU"/>
        </a:p>
      </dgm:t>
    </dgm:pt>
    <dgm:pt modelId="{35317A17-3836-4A21-BDF6-59DC6A2EEBA1}" type="pres">
      <dgm:prSet presAssocID="{6A7B84E3-5F64-4001-BC62-4DFC1E3ED0C5}" presName="connectorText" presStyleLbl="sibTrans2D1" presStyleIdx="1" presStyleCnt="5"/>
      <dgm:spPr/>
      <dgm:t>
        <a:bodyPr/>
        <a:lstStyle/>
        <a:p>
          <a:endParaRPr lang="ru-RU"/>
        </a:p>
      </dgm:t>
    </dgm:pt>
    <dgm:pt modelId="{1A714FA6-D6A0-4BD0-80FB-F05DA492CCE1}" type="pres">
      <dgm:prSet presAssocID="{39C70562-F456-4605-AF08-05DA35336B35}" presName="node" presStyleLbl="node1" presStyleIdx="2" presStyleCnt="5">
        <dgm:presLayoutVars>
          <dgm:bulletEnabled val="1"/>
        </dgm:presLayoutVars>
      </dgm:prSet>
      <dgm:spPr/>
      <dgm:t>
        <a:bodyPr/>
        <a:lstStyle/>
        <a:p>
          <a:endParaRPr lang="ru-RU"/>
        </a:p>
      </dgm:t>
    </dgm:pt>
    <dgm:pt modelId="{79A3ADCF-00EB-4676-BF83-81667DBAB005}" type="pres">
      <dgm:prSet presAssocID="{7D3D385D-4BA7-48CB-BD56-29260410F752}" presName="sibTrans" presStyleLbl="sibTrans2D1" presStyleIdx="2" presStyleCnt="5"/>
      <dgm:spPr/>
      <dgm:t>
        <a:bodyPr/>
        <a:lstStyle/>
        <a:p>
          <a:endParaRPr lang="ru-RU"/>
        </a:p>
      </dgm:t>
    </dgm:pt>
    <dgm:pt modelId="{5AB9DF94-8105-4BE5-A8C9-7FD086E345FD}" type="pres">
      <dgm:prSet presAssocID="{7D3D385D-4BA7-48CB-BD56-29260410F752}" presName="connectorText" presStyleLbl="sibTrans2D1" presStyleIdx="2" presStyleCnt="5"/>
      <dgm:spPr/>
      <dgm:t>
        <a:bodyPr/>
        <a:lstStyle/>
        <a:p>
          <a:endParaRPr lang="ru-RU"/>
        </a:p>
      </dgm:t>
    </dgm:pt>
    <dgm:pt modelId="{FD5F771C-F25A-4952-A8BB-6788227659EB}" type="pres">
      <dgm:prSet presAssocID="{A8C48F77-FB2D-4B87-8F16-09A67D40BD3A}" presName="node" presStyleLbl="node1" presStyleIdx="3" presStyleCnt="5">
        <dgm:presLayoutVars>
          <dgm:bulletEnabled val="1"/>
        </dgm:presLayoutVars>
      </dgm:prSet>
      <dgm:spPr/>
      <dgm:t>
        <a:bodyPr/>
        <a:lstStyle/>
        <a:p>
          <a:endParaRPr lang="ru-RU"/>
        </a:p>
      </dgm:t>
    </dgm:pt>
    <dgm:pt modelId="{8EB2BA45-7FD6-4D64-9662-AB3AE7268B23}" type="pres">
      <dgm:prSet presAssocID="{F72B1E9E-8579-494E-A7F5-25E3D3AD10BE}" presName="sibTrans" presStyleLbl="sibTrans2D1" presStyleIdx="3" presStyleCnt="5"/>
      <dgm:spPr/>
      <dgm:t>
        <a:bodyPr/>
        <a:lstStyle/>
        <a:p>
          <a:endParaRPr lang="ru-RU"/>
        </a:p>
      </dgm:t>
    </dgm:pt>
    <dgm:pt modelId="{5768C6DB-5605-45C9-B8EC-E21771209F31}" type="pres">
      <dgm:prSet presAssocID="{F72B1E9E-8579-494E-A7F5-25E3D3AD10BE}" presName="connectorText" presStyleLbl="sibTrans2D1" presStyleIdx="3" presStyleCnt="5"/>
      <dgm:spPr/>
      <dgm:t>
        <a:bodyPr/>
        <a:lstStyle/>
        <a:p>
          <a:endParaRPr lang="ru-RU"/>
        </a:p>
      </dgm:t>
    </dgm:pt>
    <dgm:pt modelId="{2EFDE87E-D460-465D-9104-10B214A9D9B1}" type="pres">
      <dgm:prSet presAssocID="{4A0F6E42-0609-418A-8D4F-85BD4F3C433E}" presName="node" presStyleLbl="node1" presStyleIdx="4" presStyleCnt="5">
        <dgm:presLayoutVars>
          <dgm:bulletEnabled val="1"/>
        </dgm:presLayoutVars>
      </dgm:prSet>
      <dgm:spPr/>
      <dgm:t>
        <a:bodyPr/>
        <a:lstStyle/>
        <a:p>
          <a:endParaRPr lang="ru-RU"/>
        </a:p>
      </dgm:t>
    </dgm:pt>
    <dgm:pt modelId="{CCB748E4-D9E4-4F74-B10A-7C3E3F98D58F}" type="pres">
      <dgm:prSet presAssocID="{382E9AC4-935C-442B-A67B-076317C8466A}" presName="sibTrans" presStyleLbl="sibTrans2D1" presStyleIdx="4" presStyleCnt="5"/>
      <dgm:spPr/>
      <dgm:t>
        <a:bodyPr/>
        <a:lstStyle/>
        <a:p>
          <a:endParaRPr lang="ru-RU"/>
        </a:p>
      </dgm:t>
    </dgm:pt>
    <dgm:pt modelId="{E495F8AF-246F-445E-B4D7-FE9857EF2E3B}" type="pres">
      <dgm:prSet presAssocID="{382E9AC4-935C-442B-A67B-076317C8466A}" presName="connectorText" presStyleLbl="sibTrans2D1" presStyleIdx="4" presStyleCnt="5"/>
      <dgm:spPr/>
      <dgm:t>
        <a:bodyPr/>
        <a:lstStyle/>
        <a:p>
          <a:endParaRPr lang="ru-RU"/>
        </a:p>
      </dgm:t>
    </dgm:pt>
  </dgm:ptLst>
  <dgm:cxnLst>
    <dgm:cxn modelId="{6B61799D-657D-4A82-BB3E-312D3DB7F5BE}" type="presOf" srcId="{4705FCE5-903D-4FB3-86B3-6FE752ABC30B}" destId="{E4ABDBA3-86D9-40C7-B4CA-AC416225E7B0}" srcOrd="0" destOrd="0" presId="urn:microsoft.com/office/officeart/2005/8/layout/cycle2"/>
    <dgm:cxn modelId="{909D7DDE-13E3-417A-BABD-CD2DF032F0A1}" type="presOf" srcId="{F72B1E9E-8579-494E-A7F5-25E3D3AD10BE}" destId="{5768C6DB-5605-45C9-B8EC-E21771209F31}" srcOrd="1" destOrd="0" presId="urn:microsoft.com/office/officeart/2005/8/layout/cycle2"/>
    <dgm:cxn modelId="{C83654E4-1DEF-4C13-B791-393A3C45E3BD}" srcId="{4705FCE5-903D-4FB3-86B3-6FE752ABC30B}" destId="{39C70562-F456-4605-AF08-05DA35336B35}" srcOrd="2" destOrd="0" parTransId="{FABD724B-2227-473D-BEAB-648C9047D3D4}" sibTransId="{7D3D385D-4BA7-48CB-BD56-29260410F752}"/>
    <dgm:cxn modelId="{6943BDE5-E21B-4A2F-BF34-1B2E35DFA50E}" type="presOf" srcId="{6A7B84E3-5F64-4001-BC62-4DFC1E3ED0C5}" destId="{7EEB7FE7-CAD7-4661-90D7-B3DF99ED861B}" srcOrd="0" destOrd="0" presId="urn:microsoft.com/office/officeart/2005/8/layout/cycle2"/>
    <dgm:cxn modelId="{DE8F3019-B1B8-4DDB-91F3-24A172F3036D}" type="presOf" srcId="{382E9AC4-935C-442B-A67B-076317C8466A}" destId="{E495F8AF-246F-445E-B4D7-FE9857EF2E3B}" srcOrd="1" destOrd="0" presId="urn:microsoft.com/office/officeart/2005/8/layout/cycle2"/>
    <dgm:cxn modelId="{C3ED536A-686D-4671-BF3F-CD48C3A5493E}" type="presOf" srcId="{A8C48F77-FB2D-4B87-8F16-09A67D40BD3A}" destId="{FD5F771C-F25A-4952-A8BB-6788227659EB}" srcOrd="0" destOrd="0" presId="urn:microsoft.com/office/officeart/2005/8/layout/cycle2"/>
    <dgm:cxn modelId="{83C41E7D-66D5-47E8-8A94-85C06D87229B}" type="presOf" srcId="{ECADEA49-3A71-43E8-9480-FA7168A10ECA}" destId="{3DCD6437-846E-4EC2-8F01-167669FB356D}" srcOrd="0" destOrd="0" presId="urn:microsoft.com/office/officeart/2005/8/layout/cycle2"/>
    <dgm:cxn modelId="{D6E1978F-B560-41E6-90ED-B72699A2AECB}" type="presOf" srcId="{6A7B84E3-5F64-4001-BC62-4DFC1E3ED0C5}" destId="{35317A17-3836-4A21-BDF6-59DC6A2EEBA1}" srcOrd="1" destOrd="0" presId="urn:microsoft.com/office/officeart/2005/8/layout/cycle2"/>
    <dgm:cxn modelId="{2B463897-EACA-40BF-B8E4-37C4088BE9DD}" srcId="{4705FCE5-903D-4FB3-86B3-6FE752ABC30B}" destId="{96FADA20-CE29-4BAC-9A9A-A8CE7544049B}" srcOrd="0" destOrd="0" parTransId="{3C755FEF-10D1-4469-B296-51DB15D165F9}" sibTransId="{ECADEA49-3A71-43E8-9480-FA7168A10ECA}"/>
    <dgm:cxn modelId="{39DB149B-6185-4E84-A6F9-BDFC2120D201}" type="presOf" srcId="{7D3D385D-4BA7-48CB-BD56-29260410F752}" destId="{79A3ADCF-00EB-4676-BF83-81667DBAB005}" srcOrd="0" destOrd="0" presId="urn:microsoft.com/office/officeart/2005/8/layout/cycle2"/>
    <dgm:cxn modelId="{CE127110-76F6-455B-9213-52A34216F5F2}" type="presOf" srcId="{39C70562-F456-4605-AF08-05DA35336B35}" destId="{1A714FA6-D6A0-4BD0-80FB-F05DA492CCE1}" srcOrd="0" destOrd="0" presId="urn:microsoft.com/office/officeart/2005/8/layout/cycle2"/>
    <dgm:cxn modelId="{E5ED756A-8938-4636-9DD7-0A7BE5128F2E}" type="presOf" srcId="{F72B1E9E-8579-494E-A7F5-25E3D3AD10BE}" destId="{8EB2BA45-7FD6-4D64-9662-AB3AE7268B23}" srcOrd="0" destOrd="0" presId="urn:microsoft.com/office/officeart/2005/8/layout/cycle2"/>
    <dgm:cxn modelId="{F766684D-BD6A-4359-A80B-CA185EAE5193}" srcId="{4705FCE5-903D-4FB3-86B3-6FE752ABC30B}" destId="{4A0F6E42-0609-418A-8D4F-85BD4F3C433E}" srcOrd="4" destOrd="0" parTransId="{79C91807-3414-4454-9815-96EB6E2A788D}" sibTransId="{382E9AC4-935C-442B-A67B-076317C8466A}"/>
    <dgm:cxn modelId="{049FBB31-FD7F-436F-A31D-6F16537BB0B1}" type="presOf" srcId="{96FADA20-CE29-4BAC-9A9A-A8CE7544049B}" destId="{C014216F-D791-4AF8-B8BE-81EB43EA6D36}" srcOrd="0" destOrd="0" presId="urn:microsoft.com/office/officeart/2005/8/layout/cycle2"/>
    <dgm:cxn modelId="{3B5FF3D6-DAE6-40A1-9FE2-018D4302D602}" type="presOf" srcId="{7D3D385D-4BA7-48CB-BD56-29260410F752}" destId="{5AB9DF94-8105-4BE5-A8C9-7FD086E345FD}" srcOrd="1" destOrd="0" presId="urn:microsoft.com/office/officeart/2005/8/layout/cycle2"/>
    <dgm:cxn modelId="{D9DDB1F4-D812-48AD-ABF7-5946A9AA3164}" srcId="{4705FCE5-903D-4FB3-86B3-6FE752ABC30B}" destId="{A8C48F77-FB2D-4B87-8F16-09A67D40BD3A}" srcOrd="3" destOrd="0" parTransId="{40D4ECD3-451A-491D-980B-C8466E2E4B86}" sibTransId="{F72B1E9E-8579-494E-A7F5-25E3D3AD10BE}"/>
    <dgm:cxn modelId="{C3C30F41-83E2-427C-A3D6-36902D74E8CF}" srcId="{4705FCE5-903D-4FB3-86B3-6FE752ABC30B}" destId="{F869EACC-158B-4C9B-8EAD-D712832DA16C}" srcOrd="1" destOrd="0" parTransId="{B9E28EB9-DFED-4344-B093-E94F741F59D7}" sibTransId="{6A7B84E3-5F64-4001-BC62-4DFC1E3ED0C5}"/>
    <dgm:cxn modelId="{0DD94AC1-28ED-48FE-8ADC-8057BABA2CE1}" type="presOf" srcId="{382E9AC4-935C-442B-A67B-076317C8466A}" destId="{CCB748E4-D9E4-4F74-B10A-7C3E3F98D58F}" srcOrd="0" destOrd="0" presId="urn:microsoft.com/office/officeart/2005/8/layout/cycle2"/>
    <dgm:cxn modelId="{2A1C0AF1-6B74-48B6-BB88-42CFE071BB42}" type="presOf" srcId="{F869EACC-158B-4C9B-8EAD-D712832DA16C}" destId="{E598738E-850F-4741-92E9-6FEA9FEB075C}" srcOrd="0" destOrd="0" presId="urn:microsoft.com/office/officeart/2005/8/layout/cycle2"/>
    <dgm:cxn modelId="{9550F3C3-8927-4E07-8791-DDF67FEE4614}" type="presOf" srcId="{4A0F6E42-0609-418A-8D4F-85BD4F3C433E}" destId="{2EFDE87E-D460-465D-9104-10B214A9D9B1}" srcOrd="0" destOrd="0" presId="urn:microsoft.com/office/officeart/2005/8/layout/cycle2"/>
    <dgm:cxn modelId="{43F45EB1-7AEB-47C4-85F5-E7D69A2A2878}" type="presOf" srcId="{ECADEA49-3A71-43E8-9480-FA7168A10ECA}" destId="{198866F2-4502-4304-AEDB-3810D56A6E45}" srcOrd="1" destOrd="0" presId="urn:microsoft.com/office/officeart/2005/8/layout/cycle2"/>
    <dgm:cxn modelId="{091DA4D8-B8C3-4815-87C5-53D14E597AB3}" type="presParOf" srcId="{E4ABDBA3-86D9-40C7-B4CA-AC416225E7B0}" destId="{C014216F-D791-4AF8-B8BE-81EB43EA6D36}" srcOrd="0" destOrd="0" presId="urn:microsoft.com/office/officeart/2005/8/layout/cycle2"/>
    <dgm:cxn modelId="{EB52AD03-F653-493E-A502-910C7B394167}" type="presParOf" srcId="{E4ABDBA3-86D9-40C7-B4CA-AC416225E7B0}" destId="{3DCD6437-846E-4EC2-8F01-167669FB356D}" srcOrd="1" destOrd="0" presId="urn:microsoft.com/office/officeart/2005/8/layout/cycle2"/>
    <dgm:cxn modelId="{B8EA813F-8E71-4D32-B841-7F86F311027D}" type="presParOf" srcId="{3DCD6437-846E-4EC2-8F01-167669FB356D}" destId="{198866F2-4502-4304-AEDB-3810D56A6E45}" srcOrd="0" destOrd="0" presId="urn:microsoft.com/office/officeart/2005/8/layout/cycle2"/>
    <dgm:cxn modelId="{68BB8D15-4BE1-4AB2-BBB1-E1474D2C5ACF}" type="presParOf" srcId="{E4ABDBA3-86D9-40C7-B4CA-AC416225E7B0}" destId="{E598738E-850F-4741-92E9-6FEA9FEB075C}" srcOrd="2" destOrd="0" presId="urn:microsoft.com/office/officeart/2005/8/layout/cycle2"/>
    <dgm:cxn modelId="{6BD59FC2-D775-4389-B352-E8D1241EDBC5}" type="presParOf" srcId="{E4ABDBA3-86D9-40C7-B4CA-AC416225E7B0}" destId="{7EEB7FE7-CAD7-4661-90D7-B3DF99ED861B}" srcOrd="3" destOrd="0" presId="urn:microsoft.com/office/officeart/2005/8/layout/cycle2"/>
    <dgm:cxn modelId="{80079AC4-7006-453E-8F94-8774B9E4F98D}" type="presParOf" srcId="{7EEB7FE7-CAD7-4661-90D7-B3DF99ED861B}" destId="{35317A17-3836-4A21-BDF6-59DC6A2EEBA1}" srcOrd="0" destOrd="0" presId="urn:microsoft.com/office/officeart/2005/8/layout/cycle2"/>
    <dgm:cxn modelId="{499BE5E0-EF00-4283-89E0-CDE031D2729C}" type="presParOf" srcId="{E4ABDBA3-86D9-40C7-B4CA-AC416225E7B0}" destId="{1A714FA6-D6A0-4BD0-80FB-F05DA492CCE1}" srcOrd="4" destOrd="0" presId="urn:microsoft.com/office/officeart/2005/8/layout/cycle2"/>
    <dgm:cxn modelId="{21599DC5-1D57-44EF-B0D8-D0F37545AA60}" type="presParOf" srcId="{E4ABDBA3-86D9-40C7-B4CA-AC416225E7B0}" destId="{79A3ADCF-00EB-4676-BF83-81667DBAB005}" srcOrd="5" destOrd="0" presId="urn:microsoft.com/office/officeart/2005/8/layout/cycle2"/>
    <dgm:cxn modelId="{E027EE5A-0296-4945-BF5E-EFB8E700F605}" type="presParOf" srcId="{79A3ADCF-00EB-4676-BF83-81667DBAB005}" destId="{5AB9DF94-8105-4BE5-A8C9-7FD086E345FD}" srcOrd="0" destOrd="0" presId="urn:microsoft.com/office/officeart/2005/8/layout/cycle2"/>
    <dgm:cxn modelId="{1D6CC499-6DA1-411D-8BD2-DB2D1282E08B}" type="presParOf" srcId="{E4ABDBA3-86D9-40C7-B4CA-AC416225E7B0}" destId="{FD5F771C-F25A-4952-A8BB-6788227659EB}" srcOrd="6" destOrd="0" presId="urn:microsoft.com/office/officeart/2005/8/layout/cycle2"/>
    <dgm:cxn modelId="{FE0E539C-5867-450B-94AA-D454C3D62C17}" type="presParOf" srcId="{E4ABDBA3-86D9-40C7-B4CA-AC416225E7B0}" destId="{8EB2BA45-7FD6-4D64-9662-AB3AE7268B23}" srcOrd="7" destOrd="0" presId="urn:microsoft.com/office/officeart/2005/8/layout/cycle2"/>
    <dgm:cxn modelId="{F1E6C49C-E4B8-4888-B807-859EF4B0D736}" type="presParOf" srcId="{8EB2BA45-7FD6-4D64-9662-AB3AE7268B23}" destId="{5768C6DB-5605-45C9-B8EC-E21771209F31}" srcOrd="0" destOrd="0" presId="urn:microsoft.com/office/officeart/2005/8/layout/cycle2"/>
    <dgm:cxn modelId="{F7A26501-F593-4225-882C-813145510764}" type="presParOf" srcId="{E4ABDBA3-86D9-40C7-B4CA-AC416225E7B0}" destId="{2EFDE87E-D460-465D-9104-10B214A9D9B1}" srcOrd="8" destOrd="0" presId="urn:microsoft.com/office/officeart/2005/8/layout/cycle2"/>
    <dgm:cxn modelId="{63AFCF65-EDDC-4CC4-82CF-A2100EA63AAA}" type="presParOf" srcId="{E4ABDBA3-86D9-40C7-B4CA-AC416225E7B0}" destId="{CCB748E4-D9E4-4F74-B10A-7C3E3F98D58F}" srcOrd="9" destOrd="0" presId="urn:microsoft.com/office/officeart/2005/8/layout/cycle2"/>
    <dgm:cxn modelId="{0013EBA8-E3E2-4E0C-9399-6A0A131365DF}" type="presParOf" srcId="{CCB748E4-D9E4-4F74-B10A-7C3E3F98D58F}" destId="{E495F8AF-246F-445E-B4D7-FE9857EF2E3B}"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705FCE5-903D-4FB3-86B3-6FE752ABC30B}"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lang="ru-RU"/>
        </a:p>
      </dgm:t>
    </dgm:pt>
    <dgm:pt modelId="{4EA1C0F5-CEEA-46C3-890C-D2456952E251}">
      <dgm:prSet custT="1"/>
      <dgm:spPr/>
      <dgm:t>
        <a:bodyPr/>
        <a:lstStyle/>
        <a:p>
          <a:r>
            <a:rPr lang="ru-RU" sz="1600" i="1" dirty="0"/>
            <a:t>Волокита</a:t>
          </a:r>
          <a:r>
            <a:rPr lang="ru-RU" sz="1600" dirty="0"/>
            <a:t> </a:t>
          </a:r>
        </a:p>
      </dgm:t>
    </dgm:pt>
    <dgm:pt modelId="{5BEFAF5B-C8F7-4FF6-A263-53E8911F7340}" type="parTrans" cxnId="{02549479-E73C-4842-8057-080F34E51BBC}">
      <dgm:prSet/>
      <dgm:spPr/>
      <dgm:t>
        <a:bodyPr/>
        <a:lstStyle/>
        <a:p>
          <a:endParaRPr lang="ru-RU" sz="2800"/>
        </a:p>
      </dgm:t>
    </dgm:pt>
    <dgm:pt modelId="{4E2FD247-60FB-4F60-8AA9-68ABED50C5B0}" type="sibTrans" cxnId="{02549479-E73C-4842-8057-080F34E51BBC}">
      <dgm:prSet custT="1"/>
      <dgm:spPr/>
      <dgm:t>
        <a:bodyPr/>
        <a:lstStyle/>
        <a:p>
          <a:endParaRPr lang="ru-RU" sz="1100"/>
        </a:p>
      </dgm:t>
    </dgm:pt>
    <dgm:pt modelId="{3AC533F3-BE5D-4254-AF65-A5AB51D1822D}">
      <dgm:prSet custT="1"/>
      <dgm:spPr/>
      <dgm:t>
        <a:bodyPr/>
        <a:lstStyle/>
        <a:p>
          <a:r>
            <a:rPr lang="ru-RU" sz="1600" i="1" dirty="0"/>
            <a:t>Корысть</a:t>
          </a:r>
          <a:r>
            <a:rPr lang="ru-RU" sz="1600" dirty="0"/>
            <a:t> </a:t>
          </a:r>
        </a:p>
      </dgm:t>
    </dgm:pt>
    <dgm:pt modelId="{64EDE5F4-9303-47EB-85E9-00BFAEE1C6C0}" type="parTrans" cxnId="{F853C892-103F-456C-8D82-F26FA540E1EE}">
      <dgm:prSet/>
      <dgm:spPr/>
      <dgm:t>
        <a:bodyPr/>
        <a:lstStyle/>
        <a:p>
          <a:endParaRPr lang="ru-RU" sz="2800"/>
        </a:p>
      </dgm:t>
    </dgm:pt>
    <dgm:pt modelId="{FDB067FD-CEFA-43CB-8297-A2167F9737E8}" type="sibTrans" cxnId="{F853C892-103F-456C-8D82-F26FA540E1EE}">
      <dgm:prSet custT="1"/>
      <dgm:spPr/>
      <dgm:t>
        <a:bodyPr/>
        <a:lstStyle/>
        <a:p>
          <a:endParaRPr lang="ru-RU" sz="1100"/>
        </a:p>
      </dgm:t>
    </dgm:pt>
    <dgm:pt modelId="{37952DE5-B636-4910-A89F-88D353E10CD3}">
      <dgm:prSet custT="1"/>
      <dgm:spPr/>
      <dgm:t>
        <a:bodyPr/>
        <a:lstStyle/>
        <a:p>
          <a:r>
            <a:rPr lang="ru-RU" sz="1600" i="1" dirty="0"/>
            <a:t>Кумовство</a:t>
          </a:r>
          <a:r>
            <a:rPr lang="ru-RU" sz="1600" dirty="0"/>
            <a:t> (устар.)</a:t>
          </a:r>
          <a:r>
            <a:rPr lang="ru-RU" sz="1600" i="1" dirty="0"/>
            <a:t> </a:t>
          </a:r>
          <a:endParaRPr lang="ru-RU" sz="1600" dirty="0"/>
        </a:p>
      </dgm:t>
    </dgm:pt>
    <dgm:pt modelId="{10FC5E02-6A37-4315-8068-F1BEF50B8AFD}" type="parTrans" cxnId="{DF6B734A-2088-4B89-8B29-8AAD513724A6}">
      <dgm:prSet/>
      <dgm:spPr/>
      <dgm:t>
        <a:bodyPr/>
        <a:lstStyle/>
        <a:p>
          <a:endParaRPr lang="ru-RU" sz="2800"/>
        </a:p>
      </dgm:t>
    </dgm:pt>
    <dgm:pt modelId="{78F25FAC-A333-4368-920E-D98A28E95FA4}" type="sibTrans" cxnId="{DF6B734A-2088-4B89-8B29-8AAD513724A6}">
      <dgm:prSet custT="1"/>
      <dgm:spPr/>
      <dgm:t>
        <a:bodyPr/>
        <a:lstStyle/>
        <a:p>
          <a:endParaRPr lang="ru-RU" sz="1100"/>
        </a:p>
      </dgm:t>
    </dgm:pt>
    <dgm:pt modelId="{BED3A620-7E91-4065-AFF3-B3386CCCC5C1}">
      <dgm:prSet custT="1"/>
      <dgm:spPr/>
      <dgm:t>
        <a:bodyPr/>
        <a:lstStyle/>
        <a:p>
          <a:r>
            <a:rPr lang="ru-RU" sz="1600" i="1" dirty="0"/>
            <a:t>Лихоимство </a:t>
          </a:r>
          <a:r>
            <a:rPr lang="ru-RU" sz="1600" dirty="0"/>
            <a:t>(устар.) </a:t>
          </a:r>
        </a:p>
      </dgm:t>
    </dgm:pt>
    <dgm:pt modelId="{7E77C7E0-8C1A-49B2-8382-BCD5414869FC}" type="parTrans" cxnId="{AC475B1A-B6CE-4295-BF13-1614742316D4}">
      <dgm:prSet/>
      <dgm:spPr/>
      <dgm:t>
        <a:bodyPr/>
        <a:lstStyle/>
        <a:p>
          <a:endParaRPr lang="ru-RU" sz="2800"/>
        </a:p>
      </dgm:t>
    </dgm:pt>
    <dgm:pt modelId="{FEF747EE-0D9B-4A4B-A5DF-E8BA308802C3}" type="sibTrans" cxnId="{AC475B1A-B6CE-4295-BF13-1614742316D4}">
      <dgm:prSet custT="1"/>
      <dgm:spPr/>
      <dgm:t>
        <a:bodyPr/>
        <a:lstStyle/>
        <a:p>
          <a:endParaRPr lang="ru-RU" sz="1100"/>
        </a:p>
      </dgm:t>
    </dgm:pt>
    <dgm:pt modelId="{4C15973D-95FF-4A68-836E-227544DCE8D2}">
      <dgm:prSet custT="1"/>
      <dgm:spPr/>
      <dgm:t>
        <a:bodyPr/>
        <a:lstStyle/>
        <a:p>
          <a:r>
            <a:rPr lang="ru-RU" sz="1600" i="1" dirty="0"/>
            <a:t>Мздоимство </a:t>
          </a:r>
          <a:r>
            <a:rPr lang="ru-RU" sz="1600" dirty="0"/>
            <a:t>(устар.) </a:t>
          </a:r>
        </a:p>
      </dgm:t>
    </dgm:pt>
    <dgm:pt modelId="{36EB5670-BEAC-4335-B9CE-4C41F7BC0833}" type="parTrans" cxnId="{7FC215C6-BCC5-4086-A140-46970FAAC88D}">
      <dgm:prSet/>
      <dgm:spPr/>
      <dgm:t>
        <a:bodyPr/>
        <a:lstStyle/>
        <a:p>
          <a:endParaRPr lang="ru-RU" sz="2800"/>
        </a:p>
      </dgm:t>
    </dgm:pt>
    <dgm:pt modelId="{C9FB827E-D7E6-46AA-93D9-E688A84C68C1}" type="sibTrans" cxnId="{7FC215C6-BCC5-4086-A140-46970FAAC88D}">
      <dgm:prSet custT="1"/>
      <dgm:spPr/>
      <dgm:t>
        <a:bodyPr/>
        <a:lstStyle/>
        <a:p>
          <a:endParaRPr lang="ru-RU" sz="1100"/>
        </a:p>
      </dgm:t>
    </dgm:pt>
    <dgm:pt modelId="{0D5978D4-4733-4BB5-8659-DB51656F7B79}">
      <dgm:prSet custT="1"/>
      <dgm:spPr/>
      <dgm:t>
        <a:bodyPr/>
        <a:lstStyle/>
        <a:p>
          <a:r>
            <a:rPr lang="ru-RU" sz="1600" i="1" dirty="0"/>
            <a:t>Посул </a:t>
          </a:r>
          <a:endParaRPr lang="ru-RU" sz="1600" dirty="0"/>
        </a:p>
      </dgm:t>
    </dgm:pt>
    <dgm:pt modelId="{004A8A53-E8B8-4927-8780-A96FE05EEA71}" type="parTrans" cxnId="{E72F09D3-C4E6-404C-8083-92F8ED15FEE0}">
      <dgm:prSet/>
      <dgm:spPr/>
      <dgm:t>
        <a:bodyPr/>
        <a:lstStyle/>
        <a:p>
          <a:endParaRPr lang="ru-RU" sz="2800"/>
        </a:p>
      </dgm:t>
    </dgm:pt>
    <dgm:pt modelId="{20FFD85C-DD6B-44A3-9659-5600F8EEBA17}" type="sibTrans" cxnId="{E72F09D3-C4E6-404C-8083-92F8ED15FEE0}">
      <dgm:prSet custT="1"/>
      <dgm:spPr/>
      <dgm:t>
        <a:bodyPr/>
        <a:lstStyle/>
        <a:p>
          <a:endParaRPr lang="ru-RU" sz="1100"/>
        </a:p>
      </dgm:t>
    </dgm:pt>
    <dgm:pt modelId="{E4ABDBA3-86D9-40C7-B4CA-AC416225E7B0}" type="pres">
      <dgm:prSet presAssocID="{4705FCE5-903D-4FB3-86B3-6FE752ABC30B}" presName="cycle" presStyleCnt="0">
        <dgm:presLayoutVars>
          <dgm:dir/>
          <dgm:resizeHandles val="exact"/>
        </dgm:presLayoutVars>
      </dgm:prSet>
      <dgm:spPr/>
      <dgm:t>
        <a:bodyPr/>
        <a:lstStyle/>
        <a:p>
          <a:endParaRPr lang="ru-RU"/>
        </a:p>
      </dgm:t>
    </dgm:pt>
    <dgm:pt modelId="{8EB73A22-61C3-4CB6-91CD-526F0D6C9AFE}" type="pres">
      <dgm:prSet presAssocID="{4EA1C0F5-CEEA-46C3-890C-D2456952E251}" presName="node" presStyleLbl="node1" presStyleIdx="0" presStyleCnt="6" custScaleX="169397">
        <dgm:presLayoutVars>
          <dgm:bulletEnabled val="1"/>
        </dgm:presLayoutVars>
      </dgm:prSet>
      <dgm:spPr/>
      <dgm:t>
        <a:bodyPr/>
        <a:lstStyle/>
        <a:p>
          <a:endParaRPr lang="ru-RU"/>
        </a:p>
      </dgm:t>
    </dgm:pt>
    <dgm:pt modelId="{FFC2D2B2-2BBC-439D-987C-14B2627E51FD}" type="pres">
      <dgm:prSet presAssocID="{4E2FD247-60FB-4F60-8AA9-68ABED50C5B0}" presName="sibTrans" presStyleLbl="sibTrans2D1" presStyleIdx="0" presStyleCnt="6"/>
      <dgm:spPr/>
      <dgm:t>
        <a:bodyPr/>
        <a:lstStyle/>
        <a:p>
          <a:endParaRPr lang="ru-RU"/>
        </a:p>
      </dgm:t>
    </dgm:pt>
    <dgm:pt modelId="{6792422B-E38D-409D-A6D5-C34E3DCFEEA6}" type="pres">
      <dgm:prSet presAssocID="{4E2FD247-60FB-4F60-8AA9-68ABED50C5B0}" presName="connectorText" presStyleLbl="sibTrans2D1" presStyleIdx="0" presStyleCnt="6"/>
      <dgm:spPr/>
      <dgm:t>
        <a:bodyPr/>
        <a:lstStyle/>
        <a:p>
          <a:endParaRPr lang="ru-RU"/>
        </a:p>
      </dgm:t>
    </dgm:pt>
    <dgm:pt modelId="{CB44DA0C-E390-4222-A10B-BA843626B614}" type="pres">
      <dgm:prSet presAssocID="{3AC533F3-BE5D-4254-AF65-A5AB51D1822D}" presName="node" presStyleLbl="node1" presStyleIdx="1" presStyleCnt="6" custScaleX="152355" custRadScaleRad="63303" custRadScaleInc="11748">
        <dgm:presLayoutVars>
          <dgm:bulletEnabled val="1"/>
        </dgm:presLayoutVars>
      </dgm:prSet>
      <dgm:spPr/>
      <dgm:t>
        <a:bodyPr/>
        <a:lstStyle/>
        <a:p>
          <a:endParaRPr lang="ru-RU"/>
        </a:p>
      </dgm:t>
    </dgm:pt>
    <dgm:pt modelId="{C5C305E7-DA1C-4A34-9ECD-A6CF3DCECA8E}" type="pres">
      <dgm:prSet presAssocID="{FDB067FD-CEFA-43CB-8297-A2167F9737E8}" presName="sibTrans" presStyleLbl="sibTrans2D1" presStyleIdx="1" presStyleCnt="6"/>
      <dgm:spPr/>
      <dgm:t>
        <a:bodyPr/>
        <a:lstStyle/>
        <a:p>
          <a:endParaRPr lang="ru-RU"/>
        </a:p>
      </dgm:t>
    </dgm:pt>
    <dgm:pt modelId="{C05FC60D-BADA-4C9F-9238-355211201708}" type="pres">
      <dgm:prSet presAssocID="{FDB067FD-CEFA-43CB-8297-A2167F9737E8}" presName="connectorText" presStyleLbl="sibTrans2D1" presStyleIdx="1" presStyleCnt="6"/>
      <dgm:spPr/>
      <dgm:t>
        <a:bodyPr/>
        <a:lstStyle/>
        <a:p>
          <a:endParaRPr lang="ru-RU"/>
        </a:p>
      </dgm:t>
    </dgm:pt>
    <dgm:pt modelId="{975AE758-6F26-4F72-ADDA-56DF03840322}" type="pres">
      <dgm:prSet presAssocID="{37952DE5-B636-4910-A89F-88D353E10CD3}" presName="node" presStyleLbl="node1" presStyleIdx="2" presStyleCnt="6" custScaleX="171038" custRadScaleRad="137158" custRadScaleInc="-15186">
        <dgm:presLayoutVars>
          <dgm:bulletEnabled val="1"/>
        </dgm:presLayoutVars>
      </dgm:prSet>
      <dgm:spPr/>
      <dgm:t>
        <a:bodyPr/>
        <a:lstStyle/>
        <a:p>
          <a:endParaRPr lang="ru-RU"/>
        </a:p>
      </dgm:t>
    </dgm:pt>
    <dgm:pt modelId="{658F98B2-CC33-4CBF-B92F-F12DB2768100}" type="pres">
      <dgm:prSet presAssocID="{78F25FAC-A333-4368-920E-D98A28E95FA4}" presName="sibTrans" presStyleLbl="sibTrans2D1" presStyleIdx="2" presStyleCnt="6"/>
      <dgm:spPr/>
      <dgm:t>
        <a:bodyPr/>
        <a:lstStyle/>
        <a:p>
          <a:endParaRPr lang="ru-RU"/>
        </a:p>
      </dgm:t>
    </dgm:pt>
    <dgm:pt modelId="{E2BD479A-F7E1-4681-BB53-CB961060D497}" type="pres">
      <dgm:prSet presAssocID="{78F25FAC-A333-4368-920E-D98A28E95FA4}" presName="connectorText" presStyleLbl="sibTrans2D1" presStyleIdx="2" presStyleCnt="6"/>
      <dgm:spPr/>
      <dgm:t>
        <a:bodyPr/>
        <a:lstStyle/>
        <a:p>
          <a:endParaRPr lang="ru-RU"/>
        </a:p>
      </dgm:t>
    </dgm:pt>
    <dgm:pt modelId="{9F34A1E9-6018-4026-986D-5ECB37396ADE}" type="pres">
      <dgm:prSet presAssocID="{BED3A620-7E91-4065-AFF3-B3386CCCC5C1}" presName="node" presStyleLbl="node1" presStyleIdx="3" presStyleCnt="6" custScaleX="200195">
        <dgm:presLayoutVars>
          <dgm:bulletEnabled val="1"/>
        </dgm:presLayoutVars>
      </dgm:prSet>
      <dgm:spPr/>
      <dgm:t>
        <a:bodyPr/>
        <a:lstStyle/>
        <a:p>
          <a:endParaRPr lang="ru-RU"/>
        </a:p>
      </dgm:t>
    </dgm:pt>
    <dgm:pt modelId="{2FBAAA3F-73AE-4807-BF36-5BDDD8356977}" type="pres">
      <dgm:prSet presAssocID="{FEF747EE-0D9B-4A4B-A5DF-E8BA308802C3}" presName="sibTrans" presStyleLbl="sibTrans2D1" presStyleIdx="3" presStyleCnt="6"/>
      <dgm:spPr/>
      <dgm:t>
        <a:bodyPr/>
        <a:lstStyle/>
        <a:p>
          <a:endParaRPr lang="ru-RU"/>
        </a:p>
      </dgm:t>
    </dgm:pt>
    <dgm:pt modelId="{2BDC3D54-9BFE-4881-B781-CF984726198E}" type="pres">
      <dgm:prSet presAssocID="{FEF747EE-0D9B-4A4B-A5DF-E8BA308802C3}" presName="connectorText" presStyleLbl="sibTrans2D1" presStyleIdx="3" presStyleCnt="6"/>
      <dgm:spPr/>
      <dgm:t>
        <a:bodyPr/>
        <a:lstStyle/>
        <a:p>
          <a:endParaRPr lang="ru-RU"/>
        </a:p>
      </dgm:t>
    </dgm:pt>
    <dgm:pt modelId="{18A7793E-3EDB-45EC-9EFF-8EB5DFDBAB4B}" type="pres">
      <dgm:prSet presAssocID="{4C15973D-95FF-4A68-836E-227544DCE8D2}" presName="node" presStyleLbl="node1" presStyleIdx="4" presStyleCnt="6" custScaleX="200195" custRadScaleRad="109235" custRadScaleInc="31355">
        <dgm:presLayoutVars>
          <dgm:bulletEnabled val="1"/>
        </dgm:presLayoutVars>
      </dgm:prSet>
      <dgm:spPr/>
      <dgm:t>
        <a:bodyPr/>
        <a:lstStyle/>
        <a:p>
          <a:endParaRPr lang="ru-RU"/>
        </a:p>
      </dgm:t>
    </dgm:pt>
    <dgm:pt modelId="{D1C539AB-1FFB-4230-9C16-06ECB6C608F3}" type="pres">
      <dgm:prSet presAssocID="{C9FB827E-D7E6-46AA-93D9-E688A84C68C1}" presName="sibTrans" presStyleLbl="sibTrans2D1" presStyleIdx="4" presStyleCnt="6"/>
      <dgm:spPr/>
      <dgm:t>
        <a:bodyPr/>
        <a:lstStyle/>
        <a:p>
          <a:endParaRPr lang="ru-RU"/>
        </a:p>
      </dgm:t>
    </dgm:pt>
    <dgm:pt modelId="{1E23BE6D-3A62-45A9-A67C-6203659B5068}" type="pres">
      <dgm:prSet presAssocID="{C9FB827E-D7E6-46AA-93D9-E688A84C68C1}" presName="connectorText" presStyleLbl="sibTrans2D1" presStyleIdx="4" presStyleCnt="6"/>
      <dgm:spPr/>
      <dgm:t>
        <a:bodyPr/>
        <a:lstStyle/>
        <a:p>
          <a:endParaRPr lang="ru-RU"/>
        </a:p>
      </dgm:t>
    </dgm:pt>
    <dgm:pt modelId="{5C5750F7-A8DD-4CF2-82B3-1F88C24047D0}" type="pres">
      <dgm:prSet presAssocID="{0D5978D4-4733-4BB5-8659-DB51656F7B79}" presName="node" presStyleLbl="node1" presStyleIdx="5" presStyleCnt="6">
        <dgm:presLayoutVars>
          <dgm:bulletEnabled val="1"/>
        </dgm:presLayoutVars>
      </dgm:prSet>
      <dgm:spPr/>
      <dgm:t>
        <a:bodyPr/>
        <a:lstStyle/>
        <a:p>
          <a:endParaRPr lang="ru-RU"/>
        </a:p>
      </dgm:t>
    </dgm:pt>
    <dgm:pt modelId="{8DEC33E1-1E68-4F4C-A733-A39D61AC7460}" type="pres">
      <dgm:prSet presAssocID="{20FFD85C-DD6B-44A3-9659-5600F8EEBA17}" presName="sibTrans" presStyleLbl="sibTrans2D1" presStyleIdx="5" presStyleCnt="6"/>
      <dgm:spPr/>
      <dgm:t>
        <a:bodyPr/>
        <a:lstStyle/>
        <a:p>
          <a:endParaRPr lang="ru-RU"/>
        </a:p>
      </dgm:t>
    </dgm:pt>
    <dgm:pt modelId="{B146AC6C-6D2D-42D5-B97F-54969157C924}" type="pres">
      <dgm:prSet presAssocID="{20FFD85C-DD6B-44A3-9659-5600F8EEBA17}" presName="connectorText" presStyleLbl="sibTrans2D1" presStyleIdx="5" presStyleCnt="6"/>
      <dgm:spPr/>
      <dgm:t>
        <a:bodyPr/>
        <a:lstStyle/>
        <a:p>
          <a:endParaRPr lang="ru-RU"/>
        </a:p>
      </dgm:t>
    </dgm:pt>
  </dgm:ptLst>
  <dgm:cxnLst>
    <dgm:cxn modelId="{9A0D9A1E-59CB-4AD3-A955-F6D07CA1A71A}" type="presOf" srcId="{FDB067FD-CEFA-43CB-8297-A2167F9737E8}" destId="{C5C305E7-DA1C-4A34-9ECD-A6CF3DCECA8E}" srcOrd="0" destOrd="0" presId="urn:microsoft.com/office/officeart/2005/8/layout/cycle2"/>
    <dgm:cxn modelId="{AFABCE51-77B1-42FE-98AC-6A9715D8CAE3}" type="presOf" srcId="{4705FCE5-903D-4FB3-86B3-6FE752ABC30B}" destId="{E4ABDBA3-86D9-40C7-B4CA-AC416225E7B0}" srcOrd="0" destOrd="0" presId="urn:microsoft.com/office/officeart/2005/8/layout/cycle2"/>
    <dgm:cxn modelId="{C08E36B5-91C0-41B9-AACB-83DE83290EF8}" type="presOf" srcId="{4E2FD247-60FB-4F60-8AA9-68ABED50C5B0}" destId="{FFC2D2B2-2BBC-439D-987C-14B2627E51FD}" srcOrd="0" destOrd="0" presId="urn:microsoft.com/office/officeart/2005/8/layout/cycle2"/>
    <dgm:cxn modelId="{E72F09D3-C4E6-404C-8083-92F8ED15FEE0}" srcId="{4705FCE5-903D-4FB3-86B3-6FE752ABC30B}" destId="{0D5978D4-4733-4BB5-8659-DB51656F7B79}" srcOrd="5" destOrd="0" parTransId="{004A8A53-E8B8-4927-8780-A96FE05EEA71}" sibTransId="{20FFD85C-DD6B-44A3-9659-5600F8EEBA17}"/>
    <dgm:cxn modelId="{98077A36-38BB-4A81-806E-AD001CDE1322}" type="presOf" srcId="{37952DE5-B636-4910-A89F-88D353E10CD3}" destId="{975AE758-6F26-4F72-ADDA-56DF03840322}" srcOrd="0" destOrd="0" presId="urn:microsoft.com/office/officeart/2005/8/layout/cycle2"/>
    <dgm:cxn modelId="{B156FA6B-05FC-4562-A27B-E9E6744D5C7A}" type="presOf" srcId="{4C15973D-95FF-4A68-836E-227544DCE8D2}" destId="{18A7793E-3EDB-45EC-9EFF-8EB5DFDBAB4B}" srcOrd="0" destOrd="0" presId="urn:microsoft.com/office/officeart/2005/8/layout/cycle2"/>
    <dgm:cxn modelId="{F853C892-103F-456C-8D82-F26FA540E1EE}" srcId="{4705FCE5-903D-4FB3-86B3-6FE752ABC30B}" destId="{3AC533F3-BE5D-4254-AF65-A5AB51D1822D}" srcOrd="1" destOrd="0" parTransId="{64EDE5F4-9303-47EB-85E9-00BFAEE1C6C0}" sibTransId="{FDB067FD-CEFA-43CB-8297-A2167F9737E8}"/>
    <dgm:cxn modelId="{907A4C6D-5688-40A2-B537-A01B5D4C8B84}" type="presOf" srcId="{4E2FD247-60FB-4F60-8AA9-68ABED50C5B0}" destId="{6792422B-E38D-409D-A6D5-C34E3DCFEEA6}" srcOrd="1" destOrd="0" presId="urn:microsoft.com/office/officeart/2005/8/layout/cycle2"/>
    <dgm:cxn modelId="{819316AE-EE64-4D0D-B299-454F37F16DA5}" type="presOf" srcId="{FEF747EE-0D9B-4A4B-A5DF-E8BA308802C3}" destId="{2FBAAA3F-73AE-4807-BF36-5BDDD8356977}" srcOrd="0" destOrd="0" presId="urn:microsoft.com/office/officeart/2005/8/layout/cycle2"/>
    <dgm:cxn modelId="{DF6B734A-2088-4B89-8B29-8AAD513724A6}" srcId="{4705FCE5-903D-4FB3-86B3-6FE752ABC30B}" destId="{37952DE5-B636-4910-A89F-88D353E10CD3}" srcOrd="2" destOrd="0" parTransId="{10FC5E02-6A37-4315-8068-F1BEF50B8AFD}" sibTransId="{78F25FAC-A333-4368-920E-D98A28E95FA4}"/>
    <dgm:cxn modelId="{0927DC52-D5BB-43B2-8A06-6D84CEB891A6}" type="presOf" srcId="{78F25FAC-A333-4368-920E-D98A28E95FA4}" destId="{658F98B2-CC33-4CBF-B92F-F12DB2768100}" srcOrd="0" destOrd="0" presId="urn:microsoft.com/office/officeart/2005/8/layout/cycle2"/>
    <dgm:cxn modelId="{7FC215C6-BCC5-4086-A140-46970FAAC88D}" srcId="{4705FCE5-903D-4FB3-86B3-6FE752ABC30B}" destId="{4C15973D-95FF-4A68-836E-227544DCE8D2}" srcOrd="4" destOrd="0" parTransId="{36EB5670-BEAC-4335-B9CE-4C41F7BC0833}" sibTransId="{C9FB827E-D7E6-46AA-93D9-E688A84C68C1}"/>
    <dgm:cxn modelId="{1320FE35-4794-4D60-A150-853A3659E218}" type="presOf" srcId="{4EA1C0F5-CEEA-46C3-890C-D2456952E251}" destId="{8EB73A22-61C3-4CB6-91CD-526F0D6C9AFE}" srcOrd="0" destOrd="0" presId="urn:microsoft.com/office/officeart/2005/8/layout/cycle2"/>
    <dgm:cxn modelId="{02549479-E73C-4842-8057-080F34E51BBC}" srcId="{4705FCE5-903D-4FB3-86B3-6FE752ABC30B}" destId="{4EA1C0F5-CEEA-46C3-890C-D2456952E251}" srcOrd="0" destOrd="0" parTransId="{5BEFAF5B-C8F7-4FF6-A263-53E8911F7340}" sibTransId="{4E2FD247-60FB-4F60-8AA9-68ABED50C5B0}"/>
    <dgm:cxn modelId="{5987A130-40D3-4806-94D5-BCEB8E3E1AA2}" type="presOf" srcId="{3AC533F3-BE5D-4254-AF65-A5AB51D1822D}" destId="{CB44DA0C-E390-4222-A10B-BA843626B614}" srcOrd="0" destOrd="0" presId="urn:microsoft.com/office/officeart/2005/8/layout/cycle2"/>
    <dgm:cxn modelId="{827E7673-7C92-4199-AAF2-6766DAD193E3}" type="presOf" srcId="{C9FB827E-D7E6-46AA-93D9-E688A84C68C1}" destId="{1E23BE6D-3A62-45A9-A67C-6203659B5068}" srcOrd="1" destOrd="0" presId="urn:microsoft.com/office/officeart/2005/8/layout/cycle2"/>
    <dgm:cxn modelId="{8C1E6B9C-A452-45D7-ABBA-CEEA00729E8D}" type="presOf" srcId="{20FFD85C-DD6B-44A3-9659-5600F8EEBA17}" destId="{8DEC33E1-1E68-4F4C-A733-A39D61AC7460}" srcOrd="0" destOrd="0" presId="urn:microsoft.com/office/officeart/2005/8/layout/cycle2"/>
    <dgm:cxn modelId="{FCB502D9-6E3B-454F-A7CB-9E290816F68F}" type="presOf" srcId="{20FFD85C-DD6B-44A3-9659-5600F8EEBA17}" destId="{B146AC6C-6D2D-42D5-B97F-54969157C924}" srcOrd="1" destOrd="0" presId="urn:microsoft.com/office/officeart/2005/8/layout/cycle2"/>
    <dgm:cxn modelId="{3DBA4326-A0BC-497E-9CCF-5E615FB573CF}" type="presOf" srcId="{BED3A620-7E91-4065-AFF3-B3386CCCC5C1}" destId="{9F34A1E9-6018-4026-986D-5ECB37396ADE}" srcOrd="0" destOrd="0" presId="urn:microsoft.com/office/officeart/2005/8/layout/cycle2"/>
    <dgm:cxn modelId="{AA8E898D-7393-4B2A-A03F-792F32998125}" type="presOf" srcId="{C9FB827E-D7E6-46AA-93D9-E688A84C68C1}" destId="{D1C539AB-1FFB-4230-9C16-06ECB6C608F3}" srcOrd="0" destOrd="0" presId="urn:microsoft.com/office/officeart/2005/8/layout/cycle2"/>
    <dgm:cxn modelId="{0283CF5F-E2DE-42F5-83F0-A7358E78D239}" type="presOf" srcId="{0D5978D4-4733-4BB5-8659-DB51656F7B79}" destId="{5C5750F7-A8DD-4CF2-82B3-1F88C24047D0}" srcOrd="0" destOrd="0" presId="urn:microsoft.com/office/officeart/2005/8/layout/cycle2"/>
    <dgm:cxn modelId="{3349E992-BF83-4316-BAA8-83FAC990E1FD}" type="presOf" srcId="{78F25FAC-A333-4368-920E-D98A28E95FA4}" destId="{E2BD479A-F7E1-4681-BB53-CB961060D497}" srcOrd="1" destOrd="0" presId="urn:microsoft.com/office/officeart/2005/8/layout/cycle2"/>
    <dgm:cxn modelId="{686954BF-A6D3-4888-B766-E175027E06B4}" type="presOf" srcId="{FDB067FD-CEFA-43CB-8297-A2167F9737E8}" destId="{C05FC60D-BADA-4C9F-9238-355211201708}" srcOrd="1" destOrd="0" presId="urn:microsoft.com/office/officeart/2005/8/layout/cycle2"/>
    <dgm:cxn modelId="{BCD60489-B830-4AF5-A568-CC13AF7BEB44}" type="presOf" srcId="{FEF747EE-0D9B-4A4B-A5DF-E8BA308802C3}" destId="{2BDC3D54-9BFE-4881-B781-CF984726198E}" srcOrd="1" destOrd="0" presId="urn:microsoft.com/office/officeart/2005/8/layout/cycle2"/>
    <dgm:cxn modelId="{AC475B1A-B6CE-4295-BF13-1614742316D4}" srcId="{4705FCE5-903D-4FB3-86B3-6FE752ABC30B}" destId="{BED3A620-7E91-4065-AFF3-B3386CCCC5C1}" srcOrd="3" destOrd="0" parTransId="{7E77C7E0-8C1A-49B2-8382-BCD5414869FC}" sibTransId="{FEF747EE-0D9B-4A4B-A5DF-E8BA308802C3}"/>
    <dgm:cxn modelId="{56526E16-C777-41C4-BBE4-A5A7EF378615}" type="presParOf" srcId="{E4ABDBA3-86D9-40C7-B4CA-AC416225E7B0}" destId="{8EB73A22-61C3-4CB6-91CD-526F0D6C9AFE}" srcOrd="0" destOrd="0" presId="urn:microsoft.com/office/officeart/2005/8/layout/cycle2"/>
    <dgm:cxn modelId="{58293CF0-BC47-4D68-A650-1C0F20CFB6AB}" type="presParOf" srcId="{E4ABDBA3-86D9-40C7-B4CA-AC416225E7B0}" destId="{FFC2D2B2-2BBC-439D-987C-14B2627E51FD}" srcOrd="1" destOrd="0" presId="urn:microsoft.com/office/officeart/2005/8/layout/cycle2"/>
    <dgm:cxn modelId="{C1C51A7A-2001-4EC5-AC55-3E17B2756D83}" type="presParOf" srcId="{FFC2D2B2-2BBC-439D-987C-14B2627E51FD}" destId="{6792422B-E38D-409D-A6D5-C34E3DCFEEA6}" srcOrd="0" destOrd="0" presId="urn:microsoft.com/office/officeart/2005/8/layout/cycle2"/>
    <dgm:cxn modelId="{11DA3863-616F-4DA5-A6EC-1477DAABCE68}" type="presParOf" srcId="{E4ABDBA3-86D9-40C7-B4CA-AC416225E7B0}" destId="{CB44DA0C-E390-4222-A10B-BA843626B614}" srcOrd="2" destOrd="0" presId="urn:microsoft.com/office/officeart/2005/8/layout/cycle2"/>
    <dgm:cxn modelId="{1A0D9EC6-D374-47F3-953B-6BDE674E6D1F}" type="presParOf" srcId="{E4ABDBA3-86D9-40C7-B4CA-AC416225E7B0}" destId="{C5C305E7-DA1C-4A34-9ECD-A6CF3DCECA8E}" srcOrd="3" destOrd="0" presId="urn:microsoft.com/office/officeart/2005/8/layout/cycle2"/>
    <dgm:cxn modelId="{5A66DCF6-8C6B-4210-8FF7-E6114AFAC8A0}" type="presParOf" srcId="{C5C305E7-DA1C-4A34-9ECD-A6CF3DCECA8E}" destId="{C05FC60D-BADA-4C9F-9238-355211201708}" srcOrd="0" destOrd="0" presId="urn:microsoft.com/office/officeart/2005/8/layout/cycle2"/>
    <dgm:cxn modelId="{BEEBE35D-351F-4771-A0C1-E7F43FA0AC69}" type="presParOf" srcId="{E4ABDBA3-86D9-40C7-B4CA-AC416225E7B0}" destId="{975AE758-6F26-4F72-ADDA-56DF03840322}" srcOrd="4" destOrd="0" presId="urn:microsoft.com/office/officeart/2005/8/layout/cycle2"/>
    <dgm:cxn modelId="{8E6E27D8-123C-4166-8E8F-F09C41E64F78}" type="presParOf" srcId="{E4ABDBA3-86D9-40C7-B4CA-AC416225E7B0}" destId="{658F98B2-CC33-4CBF-B92F-F12DB2768100}" srcOrd="5" destOrd="0" presId="urn:microsoft.com/office/officeart/2005/8/layout/cycle2"/>
    <dgm:cxn modelId="{DF835AF8-9B24-4127-B2EA-55F54FB01E0B}" type="presParOf" srcId="{658F98B2-CC33-4CBF-B92F-F12DB2768100}" destId="{E2BD479A-F7E1-4681-BB53-CB961060D497}" srcOrd="0" destOrd="0" presId="urn:microsoft.com/office/officeart/2005/8/layout/cycle2"/>
    <dgm:cxn modelId="{0F40AE17-0F64-49FD-A3AB-385B44830685}" type="presParOf" srcId="{E4ABDBA3-86D9-40C7-B4CA-AC416225E7B0}" destId="{9F34A1E9-6018-4026-986D-5ECB37396ADE}" srcOrd="6" destOrd="0" presId="urn:microsoft.com/office/officeart/2005/8/layout/cycle2"/>
    <dgm:cxn modelId="{31AEE725-D032-4A41-852E-0F6AFA6D8816}" type="presParOf" srcId="{E4ABDBA3-86D9-40C7-B4CA-AC416225E7B0}" destId="{2FBAAA3F-73AE-4807-BF36-5BDDD8356977}" srcOrd="7" destOrd="0" presId="urn:microsoft.com/office/officeart/2005/8/layout/cycle2"/>
    <dgm:cxn modelId="{4A83E410-E26A-4A5B-9C7B-5AAA9F196AAC}" type="presParOf" srcId="{2FBAAA3F-73AE-4807-BF36-5BDDD8356977}" destId="{2BDC3D54-9BFE-4881-B781-CF984726198E}" srcOrd="0" destOrd="0" presId="urn:microsoft.com/office/officeart/2005/8/layout/cycle2"/>
    <dgm:cxn modelId="{3F77B982-E10C-4CC1-99F5-AEDB6103CC1E}" type="presParOf" srcId="{E4ABDBA3-86D9-40C7-B4CA-AC416225E7B0}" destId="{18A7793E-3EDB-45EC-9EFF-8EB5DFDBAB4B}" srcOrd="8" destOrd="0" presId="urn:microsoft.com/office/officeart/2005/8/layout/cycle2"/>
    <dgm:cxn modelId="{3DC5109F-5A1C-4FBB-9362-836B108B2D0F}" type="presParOf" srcId="{E4ABDBA3-86D9-40C7-B4CA-AC416225E7B0}" destId="{D1C539AB-1FFB-4230-9C16-06ECB6C608F3}" srcOrd="9" destOrd="0" presId="urn:microsoft.com/office/officeart/2005/8/layout/cycle2"/>
    <dgm:cxn modelId="{418309F3-1C9B-4B35-9BB7-C10DEED3488B}" type="presParOf" srcId="{D1C539AB-1FFB-4230-9C16-06ECB6C608F3}" destId="{1E23BE6D-3A62-45A9-A67C-6203659B5068}" srcOrd="0" destOrd="0" presId="urn:microsoft.com/office/officeart/2005/8/layout/cycle2"/>
    <dgm:cxn modelId="{1189231A-413D-4623-BC11-60146AD5A890}" type="presParOf" srcId="{E4ABDBA3-86D9-40C7-B4CA-AC416225E7B0}" destId="{5C5750F7-A8DD-4CF2-82B3-1F88C24047D0}" srcOrd="10" destOrd="0" presId="urn:microsoft.com/office/officeart/2005/8/layout/cycle2"/>
    <dgm:cxn modelId="{036631AD-8C89-43DC-9E90-D77F3C3F3A57}" type="presParOf" srcId="{E4ABDBA3-86D9-40C7-B4CA-AC416225E7B0}" destId="{8DEC33E1-1E68-4F4C-A733-A39D61AC7460}" srcOrd="11" destOrd="0" presId="urn:microsoft.com/office/officeart/2005/8/layout/cycle2"/>
    <dgm:cxn modelId="{ED5E3521-0217-445B-A311-1CA2198713AB}" type="presParOf" srcId="{8DEC33E1-1E68-4F4C-A733-A39D61AC7460}" destId="{B146AC6C-6D2D-42D5-B97F-54969157C924}" srcOrd="0" destOrd="0" presId="urn:microsoft.com/office/officeart/2005/8/layout/cycle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705FCE5-903D-4FB3-86B3-6FE752ABC30B}"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lang="ru-RU"/>
        </a:p>
      </dgm:t>
    </dgm:pt>
    <dgm:pt modelId="{96FADA20-CE29-4BAC-9A9A-A8CE7544049B}">
      <dgm:prSet phldrT="[Текст]" custT="1"/>
      <dgm:spPr/>
      <dgm:t>
        <a:bodyPr/>
        <a:lstStyle/>
        <a:p>
          <a:r>
            <a:rPr lang="ru-RU" sz="1600" i="1"/>
            <a:t>Отмывание денег</a:t>
          </a:r>
          <a:r>
            <a:rPr lang="ru-RU" sz="1600"/>
            <a:t> </a:t>
          </a:r>
          <a:endParaRPr lang="ru-RU" sz="1600" dirty="0"/>
        </a:p>
      </dgm:t>
    </dgm:pt>
    <dgm:pt modelId="{3C755FEF-10D1-4469-B296-51DB15D165F9}" type="parTrans" cxnId="{2B463897-EACA-40BF-B8E4-37C4088BE9DD}">
      <dgm:prSet/>
      <dgm:spPr/>
      <dgm:t>
        <a:bodyPr/>
        <a:lstStyle/>
        <a:p>
          <a:endParaRPr lang="ru-RU" sz="3600"/>
        </a:p>
      </dgm:t>
    </dgm:pt>
    <dgm:pt modelId="{ECADEA49-3A71-43E8-9480-FA7168A10ECA}" type="sibTrans" cxnId="{2B463897-EACA-40BF-B8E4-37C4088BE9DD}">
      <dgm:prSet custT="1"/>
      <dgm:spPr/>
      <dgm:t>
        <a:bodyPr/>
        <a:lstStyle/>
        <a:p>
          <a:endParaRPr lang="ru-RU" sz="1200"/>
        </a:p>
      </dgm:t>
    </dgm:pt>
    <dgm:pt modelId="{10E7B6E3-7983-44AC-B92D-460F059CA9BE}">
      <dgm:prSet custT="1"/>
      <dgm:spPr/>
      <dgm:t>
        <a:bodyPr/>
        <a:lstStyle/>
        <a:p>
          <a:r>
            <a:rPr lang="ru-RU" sz="1600" i="1" dirty="0"/>
            <a:t>Фаворитизм </a:t>
          </a:r>
          <a:endParaRPr lang="ru-RU" sz="1600" dirty="0"/>
        </a:p>
      </dgm:t>
    </dgm:pt>
    <dgm:pt modelId="{86B57E5B-B5F7-4F02-AFB8-F3F721F1433E}" type="parTrans" cxnId="{06318A2B-BC8B-4A82-A8A5-B6A4BC4EE343}">
      <dgm:prSet/>
      <dgm:spPr/>
      <dgm:t>
        <a:bodyPr/>
        <a:lstStyle/>
        <a:p>
          <a:endParaRPr lang="ru-RU" sz="3600"/>
        </a:p>
      </dgm:t>
    </dgm:pt>
    <dgm:pt modelId="{ECF85BDA-4AD1-4988-946D-94CCAE10B84F}" type="sibTrans" cxnId="{06318A2B-BC8B-4A82-A8A5-B6A4BC4EE343}">
      <dgm:prSet custT="1"/>
      <dgm:spPr/>
      <dgm:t>
        <a:bodyPr/>
        <a:lstStyle/>
        <a:p>
          <a:endParaRPr lang="ru-RU" sz="1200"/>
        </a:p>
      </dgm:t>
    </dgm:pt>
    <dgm:pt modelId="{02796CF3-9178-464F-8C37-910C1DDAD9B3}">
      <dgm:prSet custT="1"/>
      <dgm:spPr/>
      <dgm:t>
        <a:bodyPr/>
        <a:lstStyle/>
        <a:p>
          <a:r>
            <a:rPr lang="ru-RU" sz="1600" i="1" dirty="0"/>
            <a:t>Частные интересы</a:t>
          </a:r>
          <a:r>
            <a:rPr lang="ru-RU" sz="1600" dirty="0"/>
            <a:t> </a:t>
          </a:r>
          <a:r>
            <a:rPr lang="ru-RU" sz="1600" i="1" dirty="0"/>
            <a:t> </a:t>
          </a:r>
          <a:endParaRPr lang="ru-RU" sz="1600" dirty="0"/>
        </a:p>
      </dgm:t>
    </dgm:pt>
    <dgm:pt modelId="{EE226B65-7727-476C-A7D7-D2109DD02F35}" type="parTrans" cxnId="{7D72B0E8-6215-4C3D-9A87-9F0C62A017AF}">
      <dgm:prSet/>
      <dgm:spPr/>
      <dgm:t>
        <a:bodyPr/>
        <a:lstStyle/>
        <a:p>
          <a:endParaRPr lang="ru-RU" sz="3600"/>
        </a:p>
      </dgm:t>
    </dgm:pt>
    <dgm:pt modelId="{00BB0D8F-BF61-45E6-9523-05AB2308C191}" type="sibTrans" cxnId="{7D72B0E8-6215-4C3D-9A87-9F0C62A017AF}">
      <dgm:prSet custT="1"/>
      <dgm:spPr/>
      <dgm:t>
        <a:bodyPr/>
        <a:lstStyle/>
        <a:p>
          <a:endParaRPr lang="ru-RU" sz="1200"/>
        </a:p>
      </dgm:t>
    </dgm:pt>
    <dgm:pt modelId="{E4ABDBA3-86D9-40C7-B4CA-AC416225E7B0}" type="pres">
      <dgm:prSet presAssocID="{4705FCE5-903D-4FB3-86B3-6FE752ABC30B}" presName="cycle" presStyleCnt="0">
        <dgm:presLayoutVars>
          <dgm:dir/>
          <dgm:resizeHandles val="exact"/>
        </dgm:presLayoutVars>
      </dgm:prSet>
      <dgm:spPr/>
      <dgm:t>
        <a:bodyPr/>
        <a:lstStyle/>
        <a:p>
          <a:endParaRPr lang="ru-RU"/>
        </a:p>
      </dgm:t>
    </dgm:pt>
    <dgm:pt modelId="{C014216F-D791-4AF8-B8BE-81EB43EA6D36}" type="pres">
      <dgm:prSet presAssocID="{96FADA20-CE29-4BAC-9A9A-A8CE7544049B}" presName="node" presStyleLbl="node1" presStyleIdx="0" presStyleCnt="3" custScaleX="202258" custRadScaleRad="150438" custRadScaleInc="-82136">
        <dgm:presLayoutVars>
          <dgm:bulletEnabled val="1"/>
        </dgm:presLayoutVars>
      </dgm:prSet>
      <dgm:spPr/>
      <dgm:t>
        <a:bodyPr/>
        <a:lstStyle/>
        <a:p>
          <a:endParaRPr lang="ru-RU"/>
        </a:p>
      </dgm:t>
    </dgm:pt>
    <dgm:pt modelId="{3DCD6437-846E-4EC2-8F01-167669FB356D}" type="pres">
      <dgm:prSet presAssocID="{ECADEA49-3A71-43E8-9480-FA7168A10ECA}" presName="sibTrans" presStyleLbl="sibTrans2D1" presStyleIdx="0" presStyleCnt="3"/>
      <dgm:spPr/>
      <dgm:t>
        <a:bodyPr/>
        <a:lstStyle/>
        <a:p>
          <a:endParaRPr lang="ru-RU"/>
        </a:p>
      </dgm:t>
    </dgm:pt>
    <dgm:pt modelId="{198866F2-4502-4304-AEDB-3810D56A6E45}" type="pres">
      <dgm:prSet presAssocID="{ECADEA49-3A71-43E8-9480-FA7168A10ECA}" presName="connectorText" presStyleLbl="sibTrans2D1" presStyleIdx="0" presStyleCnt="3"/>
      <dgm:spPr/>
      <dgm:t>
        <a:bodyPr/>
        <a:lstStyle/>
        <a:p>
          <a:endParaRPr lang="ru-RU"/>
        </a:p>
      </dgm:t>
    </dgm:pt>
    <dgm:pt modelId="{40BCBD48-F11D-4375-A043-C993EBA53035}" type="pres">
      <dgm:prSet presAssocID="{10E7B6E3-7983-44AC-B92D-460F059CA9BE}" presName="node" presStyleLbl="node1" presStyleIdx="1" presStyleCnt="3" custScaleX="207775" custScaleY="125099" custRadScaleRad="225120" custRadScaleInc="-93074">
        <dgm:presLayoutVars>
          <dgm:bulletEnabled val="1"/>
        </dgm:presLayoutVars>
      </dgm:prSet>
      <dgm:spPr/>
      <dgm:t>
        <a:bodyPr/>
        <a:lstStyle/>
        <a:p>
          <a:endParaRPr lang="ru-RU"/>
        </a:p>
      </dgm:t>
    </dgm:pt>
    <dgm:pt modelId="{538B4003-C7B8-4215-A454-AC36D99C3442}" type="pres">
      <dgm:prSet presAssocID="{ECF85BDA-4AD1-4988-946D-94CCAE10B84F}" presName="sibTrans" presStyleLbl="sibTrans2D1" presStyleIdx="1" presStyleCnt="3"/>
      <dgm:spPr/>
      <dgm:t>
        <a:bodyPr/>
        <a:lstStyle/>
        <a:p>
          <a:endParaRPr lang="ru-RU"/>
        </a:p>
      </dgm:t>
    </dgm:pt>
    <dgm:pt modelId="{654485DF-158A-4365-9DE7-C0CC402B0EE6}" type="pres">
      <dgm:prSet presAssocID="{ECF85BDA-4AD1-4988-946D-94CCAE10B84F}" presName="connectorText" presStyleLbl="sibTrans2D1" presStyleIdx="1" presStyleCnt="3"/>
      <dgm:spPr/>
      <dgm:t>
        <a:bodyPr/>
        <a:lstStyle/>
        <a:p>
          <a:endParaRPr lang="ru-RU"/>
        </a:p>
      </dgm:t>
    </dgm:pt>
    <dgm:pt modelId="{4F5AD076-41BB-4844-87B9-33E8E2588147}" type="pres">
      <dgm:prSet presAssocID="{02796CF3-9178-464F-8C37-910C1DDAD9B3}" presName="node" presStyleLbl="node1" presStyleIdx="2" presStyleCnt="3" custScaleX="180647" custRadScaleRad="169478" custRadScaleInc="21398">
        <dgm:presLayoutVars>
          <dgm:bulletEnabled val="1"/>
        </dgm:presLayoutVars>
      </dgm:prSet>
      <dgm:spPr/>
      <dgm:t>
        <a:bodyPr/>
        <a:lstStyle/>
        <a:p>
          <a:endParaRPr lang="ru-RU"/>
        </a:p>
      </dgm:t>
    </dgm:pt>
    <dgm:pt modelId="{59D33657-5625-4C27-B282-99D63CB885BE}" type="pres">
      <dgm:prSet presAssocID="{00BB0D8F-BF61-45E6-9523-05AB2308C191}" presName="sibTrans" presStyleLbl="sibTrans2D1" presStyleIdx="2" presStyleCnt="3"/>
      <dgm:spPr/>
      <dgm:t>
        <a:bodyPr/>
        <a:lstStyle/>
        <a:p>
          <a:endParaRPr lang="ru-RU"/>
        </a:p>
      </dgm:t>
    </dgm:pt>
    <dgm:pt modelId="{A62A422E-63AA-4587-A3B2-B2152A6397B4}" type="pres">
      <dgm:prSet presAssocID="{00BB0D8F-BF61-45E6-9523-05AB2308C191}" presName="connectorText" presStyleLbl="sibTrans2D1" presStyleIdx="2" presStyleCnt="3"/>
      <dgm:spPr/>
      <dgm:t>
        <a:bodyPr/>
        <a:lstStyle/>
        <a:p>
          <a:endParaRPr lang="ru-RU"/>
        </a:p>
      </dgm:t>
    </dgm:pt>
  </dgm:ptLst>
  <dgm:cxnLst>
    <dgm:cxn modelId="{06318A2B-BC8B-4A82-A8A5-B6A4BC4EE343}" srcId="{4705FCE5-903D-4FB3-86B3-6FE752ABC30B}" destId="{10E7B6E3-7983-44AC-B92D-460F059CA9BE}" srcOrd="1" destOrd="0" parTransId="{86B57E5B-B5F7-4F02-AFB8-F3F721F1433E}" sibTransId="{ECF85BDA-4AD1-4988-946D-94CCAE10B84F}"/>
    <dgm:cxn modelId="{283DF230-32EC-41B8-8D7F-93AA8625BD62}" type="presOf" srcId="{02796CF3-9178-464F-8C37-910C1DDAD9B3}" destId="{4F5AD076-41BB-4844-87B9-33E8E2588147}" srcOrd="0" destOrd="0" presId="urn:microsoft.com/office/officeart/2005/8/layout/cycle2"/>
    <dgm:cxn modelId="{93C336FA-C515-4CC7-9E49-923EF9426680}" type="presOf" srcId="{4705FCE5-903D-4FB3-86B3-6FE752ABC30B}" destId="{E4ABDBA3-86D9-40C7-B4CA-AC416225E7B0}" srcOrd="0" destOrd="0" presId="urn:microsoft.com/office/officeart/2005/8/layout/cycle2"/>
    <dgm:cxn modelId="{461DDE77-975E-4536-9234-5A504E3C2838}" type="presOf" srcId="{ECADEA49-3A71-43E8-9480-FA7168A10ECA}" destId="{3DCD6437-846E-4EC2-8F01-167669FB356D}" srcOrd="0" destOrd="0" presId="urn:microsoft.com/office/officeart/2005/8/layout/cycle2"/>
    <dgm:cxn modelId="{097B5AF6-B484-49FC-83BF-104AB4FA6B74}" type="presOf" srcId="{ECF85BDA-4AD1-4988-946D-94CCAE10B84F}" destId="{654485DF-158A-4365-9DE7-C0CC402B0EE6}" srcOrd="1" destOrd="0" presId="urn:microsoft.com/office/officeart/2005/8/layout/cycle2"/>
    <dgm:cxn modelId="{AFEF0A89-D10C-4B6D-8733-F87BA018FA92}" type="presOf" srcId="{96FADA20-CE29-4BAC-9A9A-A8CE7544049B}" destId="{C014216F-D791-4AF8-B8BE-81EB43EA6D36}" srcOrd="0" destOrd="0" presId="urn:microsoft.com/office/officeart/2005/8/layout/cycle2"/>
    <dgm:cxn modelId="{2B463897-EACA-40BF-B8E4-37C4088BE9DD}" srcId="{4705FCE5-903D-4FB3-86B3-6FE752ABC30B}" destId="{96FADA20-CE29-4BAC-9A9A-A8CE7544049B}" srcOrd="0" destOrd="0" parTransId="{3C755FEF-10D1-4469-B296-51DB15D165F9}" sibTransId="{ECADEA49-3A71-43E8-9480-FA7168A10ECA}"/>
    <dgm:cxn modelId="{7D72B0E8-6215-4C3D-9A87-9F0C62A017AF}" srcId="{4705FCE5-903D-4FB3-86B3-6FE752ABC30B}" destId="{02796CF3-9178-464F-8C37-910C1DDAD9B3}" srcOrd="2" destOrd="0" parTransId="{EE226B65-7727-476C-A7D7-D2109DD02F35}" sibTransId="{00BB0D8F-BF61-45E6-9523-05AB2308C191}"/>
    <dgm:cxn modelId="{C333A522-D0D3-40E9-98A5-B0E79CC8D4F9}" type="presOf" srcId="{10E7B6E3-7983-44AC-B92D-460F059CA9BE}" destId="{40BCBD48-F11D-4375-A043-C993EBA53035}" srcOrd="0" destOrd="0" presId="urn:microsoft.com/office/officeart/2005/8/layout/cycle2"/>
    <dgm:cxn modelId="{ACC4AB11-C348-4995-B543-A48E6403742A}" type="presOf" srcId="{ECADEA49-3A71-43E8-9480-FA7168A10ECA}" destId="{198866F2-4502-4304-AEDB-3810D56A6E45}" srcOrd="1" destOrd="0" presId="urn:microsoft.com/office/officeart/2005/8/layout/cycle2"/>
    <dgm:cxn modelId="{9256DC31-D2CA-4A6B-9B71-1E452ED9FEA4}" type="presOf" srcId="{ECF85BDA-4AD1-4988-946D-94CCAE10B84F}" destId="{538B4003-C7B8-4215-A454-AC36D99C3442}" srcOrd="0" destOrd="0" presId="urn:microsoft.com/office/officeart/2005/8/layout/cycle2"/>
    <dgm:cxn modelId="{CD2565E6-81EE-4ADE-8AB3-3E288ADD43A4}" type="presOf" srcId="{00BB0D8F-BF61-45E6-9523-05AB2308C191}" destId="{A62A422E-63AA-4587-A3B2-B2152A6397B4}" srcOrd="1" destOrd="0" presId="urn:microsoft.com/office/officeart/2005/8/layout/cycle2"/>
    <dgm:cxn modelId="{6387144B-97A4-4E17-8D21-5E6CF15DBBE1}" type="presOf" srcId="{00BB0D8F-BF61-45E6-9523-05AB2308C191}" destId="{59D33657-5625-4C27-B282-99D63CB885BE}" srcOrd="0" destOrd="0" presId="urn:microsoft.com/office/officeart/2005/8/layout/cycle2"/>
    <dgm:cxn modelId="{21B5412D-034D-4EFD-8F4F-19EBD198FBE4}" type="presParOf" srcId="{E4ABDBA3-86D9-40C7-B4CA-AC416225E7B0}" destId="{C014216F-D791-4AF8-B8BE-81EB43EA6D36}" srcOrd="0" destOrd="0" presId="urn:microsoft.com/office/officeart/2005/8/layout/cycle2"/>
    <dgm:cxn modelId="{D43671B8-923A-4376-B9D6-7F6880556C60}" type="presParOf" srcId="{E4ABDBA3-86D9-40C7-B4CA-AC416225E7B0}" destId="{3DCD6437-846E-4EC2-8F01-167669FB356D}" srcOrd="1" destOrd="0" presId="urn:microsoft.com/office/officeart/2005/8/layout/cycle2"/>
    <dgm:cxn modelId="{E53F8A06-14EF-469C-986F-B7501D63806A}" type="presParOf" srcId="{3DCD6437-846E-4EC2-8F01-167669FB356D}" destId="{198866F2-4502-4304-AEDB-3810D56A6E45}" srcOrd="0" destOrd="0" presId="urn:microsoft.com/office/officeart/2005/8/layout/cycle2"/>
    <dgm:cxn modelId="{C433BA36-ABE2-440A-A53C-E2D0B0482240}" type="presParOf" srcId="{E4ABDBA3-86D9-40C7-B4CA-AC416225E7B0}" destId="{40BCBD48-F11D-4375-A043-C993EBA53035}" srcOrd="2" destOrd="0" presId="urn:microsoft.com/office/officeart/2005/8/layout/cycle2"/>
    <dgm:cxn modelId="{6C6C0EED-0796-4831-8ED7-A4A1FCBA7CA9}" type="presParOf" srcId="{E4ABDBA3-86D9-40C7-B4CA-AC416225E7B0}" destId="{538B4003-C7B8-4215-A454-AC36D99C3442}" srcOrd="3" destOrd="0" presId="urn:microsoft.com/office/officeart/2005/8/layout/cycle2"/>
    <dgm:cxn modelId="{472B64A1-CFF5-4A7D-BF88-A5BB4AC304BE}" type="presParOf" srcId="{538B4003-C7B8-4215-A454-AC36D99C3442}" destId="{654485DF-158A-4365-9DE7-C0CC402B0EE6}" srcOrd="0" destOrd="0" presId="urn:microsoft.com/office/officeart/2005/8/layout/cycle2"/>
    <dgm:cxn modelId="{4C2CF628-A367-4634-9050-1FFC00685727}" type="presParOf" srcId="{E4ABDBA3-86D9-40C7-B4CA-AC416225E7B0}" destId="{4F5AD076-41BB-4844-87B9-33E8E2588147}" srcOrd="4" destOrd="0" presId="urn:microsoft.com/office/officeart/2005/8/layout/cycle2"/>
    <dgm:cxn modelId="{86FEE590-2ED5-4DA1-A1F3-4B9F59C4CED6}" type="presParOf" srcId="{E4ABDBA3-86D9-40C7-B4CA-AC416225E7B0}" destId="{59D33657-5625-4C27-B282-99D63CB885BE}" srcOrd="5" destOrd="0" presId="urn:microsoft.com/office/officeart/2005/8/layout/cycle2"/>
    <dgm:cxn modelId="{4817D8E3-B8E6-4C5D-8CE0-59313D1880C1}" type="presParOf" srcId="{59D33657-5625-4C27-B282-99D63CB885BE}" destId="{A62A422E-63AA-4587-A3B2-B2152A6397B4}" srcOrd="0" destOrd="0" presId="urn:microsoft.com/office/officeart/2005/8/layout/cycle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494035-C60E-45B1-A931-293D1D84C80D}">
      <dsp:nvSpPr>
        <dsp:cNvPr id="0" name=""/>
        <dsp:cNvSpPr/>
      </dsp:nvSpPr>
      <dsp:spPr>
        <a:xfrm>
          <a:off x="11151" y="0"/>
          <a:ext cx="3888403" cy="561600"/>
        </a:xfrm>
        <a:prstGeom prst="roundRect">
          <a:avLst/>
        </a:prstGeom>
        <a:solidFill>
          <a:srgbClr val="C00000">
            <a:alpha val="10196"/>
          </a:srgbClr>
        </a:solidFill>
        <a:ln w="2642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rgbClr val="C00000"/>
              </a:solidFill>
            </a:rPr>
            <a:t>Что такое коррупция?</a:t>
          </a:r>
        </a:p>
      </dsp:txBody>
      <dsp:txXfrm>
        <a:off x="38566" y="27415"/>
        <a:ext cx="3833573" cy="506770"/>
      </dsp:txXfrm>
    </dsp:sp>
    <dsp:sp modelId="{ABE54D69-A78A-4855-88F4-92362BED9155}">
      <dsp:nvSpPr>
        <dsp:cNvPr id="0" name=""/>
        <dsp:cNvSpPr/>
      </dsp:nvSpPr>
      <dsp:spPr>
        <a:xfrm>
          <a:off x="514391" y="648543"/>
          <a:ext cx="3888403" cy="561600"/>
        </a:xfrm>
        <a:prstGeom prst="roundRect">
          <a:avLst/>
        </a:prstGeom>
        <a:solidFill>
          <a:srgbClr val="C00000">
            <a:alpha val="10196"/>
          </a:srgbClr>
        </a:solidFill>
        <a:ln w="2642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rgbClr val="C00000"/>
              </a:solidFill>
            </a:rPr>
            <a:t>Вред коррупции</a:t>
          </a:r>
        </a:p>
      </dsp:txBody>
      <dsp:txXfrm>
        <a:off x="541806" y="675958"/>
        <a:ext cx="3833573" cy="506770"/>
      </dsp:txXfrm>
    </dsp:sp>
    <dsp:sp modelId="{8BB75754-059E-4A2E-AE49-631E6D1D505A}">
      <dsp:nvSpPr>
        <dsp:cNvPr id="0" name=""/>
        <dsp:cNvSpPr/>
      </dsp:nvSpPr>
      <dsp:spPr>
        <a:xfrm>
          <a:off x="1018454" y="1303868"/>
          <a:ext cx="3888403" cy="561600"/>
        </a:xfrm>
        <a:prstGeom prst="roundRect">
          <a:avLst/>
        </a:prstGeom>
        <a:solidFill>
          <a:srgbClr val="C00000">
            <a:alpha val="10196"/>
          </a:srgbClr>
        </a:solidFill>
        <a:ln w="2642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rgbClr val="C00000"/>
              </a:solidFill>
            </a:rPr>
            <a:t>История появления</a:t>
          </a:r>
        </a:p>
      </dsp:txBody>
      <dsp:txXfrm>
        <a:off x="1045869" y="1331283"/>
        <a:ext cx="3833573" cy="506770"/>
      </dsp:txXfrm>
    </dsp:sp>
    <dsp:sp modelId="{C67493F8-BE42-4704-8E33-C66C478EBB46}">
      <dsp:nvSpPr>
        <dsp:cNvPr id="0" name=""/>
        <dsp:cNvSpPr/>
      </dsp:nvSpPr>
      <dsp:spPr>
        <a:xfrm>
          <a:off x="1522517" y="1951868"/>
          <a:ext cx="3888403" cy="561600"/>
        </a:xfrm>
        <a:prstGeom prst="roundRect">
          <a:avLst/>
        </a:prstGeom>
        <a:solidFill>
          <a:srgbClr val="C00000">
            <a:alpha val="10196"/>
          </a:srgbClr>
        </a:solidFill>
        <a:ln w="2642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rgbClr val="C00000"/>
              </a:solidFill>
            </a:rPr>
            <a:t>Ответственность в наши дни</a:t>
          </a:r>
        </a:p>
      </dsp:txBody>
      <dsp:txXfrm>
        <a:off x="1549932" y="1979283"/>
        <a:ext cx="3833573" cy="506770"/>
      </dsp:txXfrm>
    </dsp:sp>
    <dsp:sp modelId="{3DF2DBCB-B349-4D0E-A56D-7430487DD14F}">
      <dsp:nvSpPr>
        <dsp:cNvPr id="0" name=""/>
        <dsp:cNvSpPr/>
      </dsp:nvSpPr>
      <dsp:spPr>
        <a:xfrm>
          <a:off x="2026580" y="2592759"/>
          <a:ext cx="3888403" cy="561600"/>
        </a:xfrm>
        <a:prstGeom prst="roundRect">
          <a:avLst/>
        </a:prstGeom>
        <a:solidFill>
          <a:srgbClr val="C00000">
            <a:alpha val="10196"/>
          </a:srgbClr>
        </a:solidFill>
        <a:ln w="2642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rgbClr val="C00000"/>
              </a:solidFill>
            </a:rPr>
            <a:t>Образование – это пример</a:t>
          </a:r>
        </a:p>
      </dsp:txBody>
      <dsp:txXfrm>
        <a:off x="2053995" y="2620174"/>
        <a:ext cx="3833573" cy="506770"/>
      </dsp:txXfrm>
    </dsp:sp>
    <dsp:sp modelId="{9E610DA3-85ED-4E34-983A-FC0D2E56B4B1}">
      <dsp:nvSpPr>
        <dsp:cNvPr id="0" name=""/>
        <dsp:cNvSpPr/>
      </dsp:nvSpPr>
      <dsp:spPr>
        <a:xfrm>
          <a:off x="2530643" y="3247868"/>
          <a:ext cx="3888403" cy="561600"/>
        </a:xfrm>
        <a:prstGeom prst="roundRect">
          <a:avLst/>
        </a:prstGeom>
        <a:solidFill>
          <a:srgbClr val="C00000">
            <a:alpha val="10196"/>
          </a:srgbClr>
        </a:solidFill>
        <a:ln w="2642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a:solidFill>
                <a:srgbClr val="C00000"/>
              </a:solidFill>
            </a:rPr>
            <a:t>Как распознать коррупцию?</a:t>
          </a:r>
          <a:endParaRPr lang="ru-RU" sz="2000" kern="1200" dirty="0">
            <a:solidFill>
              <a:srgbClr val="C00000"/>
            </a:solidFill>
          </a:endParaRPr>
        </a:p>
      </dsp:txBody>
      <dsp:txXfrm>
        <a:off x="2558058" y="3275283"/>
        <a:ext cx="3833573" cy="506770"/>
      </dsp:txXfrm>
    </dsp:sp>
    <dsp:sp modelId="{E7B0657B-854E-43A4-916D-7288CC1FD68E}">
      <dsp:nvSpPr>
        <dsp:cNvPr id="0" name=""/>
        <dsp:cNvSpPr/>
      </dsp:nvSpPr>
      <dsp:spPr>
        <a:xfrm>
          <a:off x="3034706" y="3895868"/>
          <a:ext cx="3888403" cy="561600"/>
        </a:xfrm>
        <a:prstGeom prst="roundRect">
          <a:avLst/>
        </a:prstGeom>
        <a:solidFill>
          <a:srgbClr val="C00000">
            <a:alpha val="10196"/>
          </a:srgbClr>
        </a:solidFill>
        <a:ln w="2642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rgbClr val="C00000"/>
              </a:solidFill>
            </a:rPr>
            <a:t>Руководства к действию</a:t>
          </a:r>
        </a:p>
      </dsp:txBody>
      <dsp:txXfrm>
        <a:off x="3062121" y="3923283"/>
        <a:ext cx="3833573" cy="506770"/>
      </dsp:txXfrm>
    </dsp:sp>
    <dsp:sp modelId="{5B147938-99B0-4F3E-A3C1-DB1A77D4F5CC}">
      <dsp:nvSpPr>
        <dsp:cNvPr id="0" name=""/>
        <dsp:cNvSpPr/>
      </dsp:nvSpPr>
      <dsp:spPr>
        <a:xfrm>
          <a:off x="3538769" y="4543868"/>
          <a:ext cx="3888403" cy="561600"/>
        </a:xfrm>
        <a:prstGeom prst="roundRect">
          <a:avLst/>
        </a:prstGeom>
        <a:solidFill>
          <a:srgbClr val="C00000">
            <a:alpha val="10196"/>
          </a:srgbClr>
        </a:solidFill>
        <a:ln w="2642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rgbClr val="C00000"/>
              </a:solidFill>
            </a:rPr>
            <a:t>Резюме</a:t>
          </a:r>
        </a:p>
      </dsp:txBody>
      <dsp:txXfrm>
        <a:off x="3566184" y="4571283"/>
        <a:ext cx="3833573" cy="5067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7AC009-A203-4224-8B98-66F659D4AB56}">
      <dsp:nvSpPr>
        <dsp:cNvPr id="0" name=""/>
        <dsp:cNvSpPr/>
      </dsp:nvSpPr>
      <dsp:spPr>
        <a:xfrm>
          <a:off x="0" y="183168"/>
          <a:ext cx="4402832" cy="11907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1709" tIns="145796" rIns="341709" bIns="71120" numCol="1" spcCol="1270" anchor="t" anchorCtr="0">
          <a:noAutofit/>
        </a:bodyPr>
        <a:lstStyle/>
        <a:p>
          <a:pPr marL="57150" lvl="1" indent="-57150" algn="l" defTabSz="444500">
            <a:lnSpc>
              <a:spcPct val="90000"/>
            </a:lnSpc>
            <a:spcBef>
              <a:spcPct val="0"/>
            </a:spcBef>
            <a:spcAft>
              <a:spcPct val="15000"/>
            </a:spcAft>
            <a:buChar char="••"/>
          </a:pPr>
          <a:r>
            <a:rPr lang="ru-RU" sz="1000" kern="1200" dirty="0"/>
            <a:t>Архаичные цивилизации Древности. Социальные нормы, духовные ценности, философская мысль в древнем обществе. </a:t>
          </a:r>
        </a:p>
        <a:p>
          <a:pPr marL="57150" lvl="1" indent="-57150" algn="l" defTabSz="444500">
            <a:lnSpc>
              <a:spcPct val="90000"/>
            </a:lnSpc>
            <a:spcBef>
              <a:spcPct val="0"/>
            </a:spcBef>
            <a:spcAft>
              <a:spcPct val="15000"/>
            </a:spcAft>
            <a:buChar char="••"/>
          </a:pPr>
          <a:r>
            <a:rPr lang="ru-RU" sz="1000" kern="1200" dirty="0"/>
            <a:t>Формирование индо-буддийской, китайско-конфуцианской, иудео-христианской духовных традиций.  Возникновение исламской цивилизации.</a:t>
          </a:r>
        </a:p>
        <a:p>
          <a:pPr marL="57150" lvl="1" indent="-57150" algn="l" defTabSz="444500">
            <a:lnSpc>
              <a:spcPct val="90000"/>
            </a:lnSpc>
            <a:spcBef>
              <a:spcPct val="0"/>
            </a:spcBef>
            <a:spcAft>
              <a:spcPct val="15000"/>
            </a:spcAft>
            <a:buChar char="••"/>
          </a:pPr>
          <a:r>
            <a:rPr lang="ru-RU" sz="1000" kern="1200" dirty="0"/>
            <a:t>Появление бюрократии.</a:t>
          </a:r>
        </a:p>
      </dsp:txBody>
      <dsp:txXfrm>
        <a:off x="0" y="183168"/>
        <a:ext cx="4402832" cy="1190700"/>
      </dsp:txXfrm>
    </dsp:sp>
    <dsp:sp modelId="{D79274F9-84F3-44E8-BAD3-73D744DEF7E5}">
      <dsp:nvSpPr>
        <dsp:cNvPr id="0" name=""/>
        <dsp:cNvSpPr/>
      </dsp:nvSpPr>
      <dsp:spPr>
        <a:xfrm>
          <a:off x="220141" y="79848"/>
          <a:ext cx="3081982" cy="2066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6492" tIns="0" rIns="116492" bIns="0" numCol="1" spcCol="1270" anchor="ctr" anchorCtr="0">
          <a:noAutofit/>
        </a:bodyPr>
        <a:lstStyle/>
        <a:p>
          <a:pPr lvl="0" algn="l" defTabSz="444500">
            <a:lnSpc>
              <a:spcPct val="90000"/>
            </a:lnSpc>
            <a:spcBef>
              <a:spcPct val="0"/>
            </a:spcBef>
            <a:spcAft>
              <a:spcPct val="35000"/>
            </a:spcAft>
          </a:pPr>
          <a:r>
            <a:rPr lang="ru-RU" sz="1000" i="1" kern="1200"/>
            <a:t>История Древнего мира</a:t>
          </a:r>
          <a:endParaRPr lang="ru-RU" sz="1000" kern="1200"/>
        </a:p>
      </dsp:txBody>
      <dsp:txXfrm>
        <a:off x="230228" y="89935"/>
        <a:ext cx="3061808" cy="186466"/>
      </dsp:txXfrm>
    </dsp:sp>
    <dsp:sp modelId="{996EF595-8796-4D85-8DD3-BDD4122A90BC}">
      <dsp:nvSpPr>
        <dsp:cNvPr id="0" name=""/>
        <dsp:cNvSpPr/>
      </dsp:nvSpPr>
      <dsp:spPr>
        <a:xfrm>
          <a:off x="0" y="1514988"/>
          <a:ext cx="4402832" cy="50715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1709" tIns="145796" rIns="341709" bIns="71120" numCol="1" spcCol="1270" anchor="t" anchorCtr="0">
          <a:noAutofit/>
        </a:bodyPr>
        <a:lstStyle/>
        <a:p>
          <a:pPr marL="57150" lvl="1" indent="-57150" algn="l" defTabSz="444500">
            <a:lnSpc>
              <a:spcPct val="90000"/>
            </a:lnSpc>
            <a:spcBef>
              <a:spcPct val="0"/>
            </a:spcBef>
            <a:spcAft>
              <a:spcPct val="15000"/>
            </a:spcAft>
            <a:buChar char="••"/>
          </a:pPr>
          <a:r>
            <a:rPr lang="ru-RU" sz="1000" kern="1200" dirty="0"/>
            <a:t>Христианская средневековая цивилизация в Европе</a:t>
          </a:r>
        </a:p>
        <a:p>
          <a:pPr marL="57150" lvl="1" indent="-57150" algn="l" defTabSz="444500">
            <a:lnSpc>
              <a:spcPct val="90000"/>
            </a:lnSpc>
            <a:spcBef>
              <a:spcPct val="0"/>
            </a:spcBef>
            <a:spcAft>
              <a:spcPct val="15000"/>
            </a:spcAft>
            <a:buChar char="••"/>
          </a:pPr>
          <a:r>
            <a:rPr lang="ru-RU" sz="1000" kern="1200" dirty="0"/>
            <a:t>Кризис европейского средневекового общества в XIV-XV вв. </a:t>
          </a:r>
        </a:p>
      </dsp:txBody>
      <dsp:txXfrm>
        <a:off x="0" y="1514988"/>
        <a:ext cx="4402832" cy="507150"/>
      </dsp:txXfrm>
    </dsp:sp>
    <dsp:sp modelId="{7DDC655A-4636-4857-B3A4-05FAA4C93432}">
      <dsp:nvSpPr>
        <dsp:cNvPr id="0" name=""/>
        <dsp:cNvSpPr/>
      </dsp:nvSpPr>
      <dsp:spPr>
        <a:xfrm>
          <a:off x="220141" y="1411668"/>
          <a:ext cx="3081982" cy="2066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6492" tIns="0" rIns="116492" bIns="0" numCol="1" spcCol="1270" anchor="ctr" anchorCtr="0">
          <a:noAutofit/>
        </a:bodyPr>
        <a:lstStyle/>
        <a:p>
          <a:pPr lvl="0" algn="l" defTabSz="444500">
            <a:lnSpc>
              <a:spcPct val="90000"/>
            </a:lnSpc>
            <a:spcBef>
              <a:spcPct val="0"/>
            </a:spcBef>
            <a:spcAft>
              <a:spcPct val="35000"/>
            </a:spcAft>
          </a:pPr>
          <a:r>
            <a:rPr lang="ru-RU" sz="1000" i="1" kern="1200" dirty="0"/>
            <a:t>История средних веков</a:t>
          </a:r>
          <a:endParaRPr lang="ru-RU" sz="1000" kern="1200" dirty="0"/>
        </a:p>
      </dsp:txBody>
      <dsp:txXfrm>
        <a:off x="230228" y="1421755"/>
        <a:ext cx="3061808" cy="186466"/>
      </dsp:txXfrm>
    </dsp:sp>
    <dsp:sp modelId="{8C529AF8-C170-4FEF-B485-007BA39D0DB0}">
      <dsp:nvSpPr>
        <dsp:cNvPr id="0" name=""/>
        <dsp:cNvSpPr/>
      </dsp:nvSpPr>
      <dsp:spPr>
        <a:xfrm>
          <a:off x="0" y="2163258"/>
          <a:ext cx="4402832" cy="18963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1709" tIns="145796" rIns="341709" bIns="71120" numCol="1" spcCol="1270" anchor="t" anchorCtr="0">
          <a:noAutofit/>
        </a:bodyPr>
        <a:lstStyle/>
        <a:p>
          <a:pPr marL="57150" lvl="1" indent="-57150" algn="l" defTabSz="444500">
            <a:lnSpc>
              <a:spcPct val="90000"/>
            </a:lnSpc>
            <a:spcBef>
              <a:spcPct val="0"/>
            </a:spcBef>
            <a:spcAft>
              <a:spcPct val="15000"/>
            </a:spcAft>
            <a:buChar char="••"/>
          </a:pPr>
          <a:r>
            <a:rPr lang="ru-RU" sz="1000" kern="1200" dirty="0"/>
            <a:t>Торговый и мануфактурный капитализм. Новации в образе жизни, характере мышления, ценностных ориентирах и социальных нормах в эпоху Возрождения и Реформации. </a:t>
          </a:r>
        </a:p>
        <a:p>
          <a:pPr marL="57150" lvl="1" indent="-57150" algn="l" defTabSz="444500">
            <a:lnSpc>
              <a:spcPct val="90000"/>
            </a:lnSpc>
            <a:spcBef>
              <a:spcPct val="0"/>
            </a:spcBef>
            <a:spcAft>
              <a:spcPct val="15000"/>
            </a:spcAft>
            <a:buChar char="••"/>
          </a:pPr>
          <a:r>
            <a:rPr lang="ru-RU" sz="1000" kern="1200"/>
            <a:t>От сословно-представительных монархий к абсолютизму.  </a:t>
          </a:r>
        </a:p>
        <a:p>
          <a:pPr marL="57150" lvl="1" indent="-57150" algn="l" defTabSz="444500">
            <a:lnSpc>
              <a:spcPct val="90000"/>
            </a:lnSpc>
            <a:spcBef>
              <a:spcPct val="0"/>
            </a:spcBef>
            <a:spcAft>
              <a:spcPct val="15000"/>
            </a:spcAft>
            <a:buChar char="••"/>
          </a:pPr>
          <a:r>
            <a:rPr lang="ru-RU" sz="1000" kern="1200"/>
            <a:t>Идеология Просвещения</a:t>
          </a:r>
          <a:r>
            <a:rPr lang="ru-RU" sz="1000" i="1" kern="1200"/>
            <a:t> и конституционализм</a:t>
          </a:r>
          <a:r>
            <a:rPr lang="ru-RU" sz="1000" kern="1200"/>
            <a:t>.  Становление гражданского общества. </a:t>
          </a:r>
        </a:p>
        <a:p>
          <a:pPr marL="57150" lvl="1" indent="-57150" algn="l" defTabSz="444500">
            <a:lnSpc>
              <a:spcPct val="90000"/>
            </a:lnSpc>
            <a:spcBef>
              <a:spcPct val="0"/>
            </a:spcBef>
            <a:spcAft>
              <a:spcPct val="15000"/>
            </a:spcAft>
            <a:buChar char="••"/>
          </a:pPr>
          <a:r>
            <a:rPr lang="ru-RU" sz="1000" kern="1200" dirty="0"/>
            <a:t>Промышленный переворот. Развитие капиталистических отношений и социальной структуры индустриального общества в XIX в. </a:t>
          </a:r>
          <a:r>
            <a:rPr lang="ru-RU" sz="1000" i="1" kern="1200" dirty="0"/>
            <a:t> </a:t>
          </a:r>
          <a:r>
            <a:rPr lang="ru-RU" sz="1000" kern="1200" dirty="0"/>
            <a:t>Особенности духовной жизни Нового времени.</a:t>
          </a:r>
          <a:r>
            <a:rPr lang="ru-RU" sz="1000" i="1" kern="1200" dirty="0"/>
            <a:t> </a:t>
          </a:r>
          <a:endParaRPr lang="ru-RU" sz="1000" kern="1200" dirty="0"/>
        </a:p>
        <a:p>
          <a:pPr marL="57150" lvl="1" indent="-57150" algn="l" defTabSz="444500">
            <a:lnSpc>
              <a:spcPct val="90000"/>
            </a:lnSpc>
            <a:spcBef>
              <a:spcPct val="0"/>
            </a:spcBef>
            <a:spcAft>
              <a:spcPct val="15000"/>
            </a:spcAft>
            <a:buChar char="••"/>
          </a:pPr>
          <a:r>
            <a:rPr lang="ru-RU" sz="1000" i="1" kern="1200" dirty="0"/>
            <a:t>Традиционные общества Востока в условиях европейской колониальной экспансии.  </a:t>
          </a:r>
          <a:endParaRPr lang="ru-RU" sz="1000" kern="1200" dirty="0"/>
        </a:p>
      </dsp:txBody>
      <dsp:txXfrm>
        <a:off x="0" y="2163258"/>
        <a:ext cx="4402832" cy="1896300"/>
      </dsp:txXfrm>
    </dsp:sp>
    <dsp:sp modelId="{BE2D43BB-3CC9-422C-941A-E93C8680CCB9}">
      <dsp:nvSpPr>
        <dsp:cNvPr id="0" name=""/>
        <dsp:cNvSpPr/>
      </dsp:nvSpPr>
      <dsp:spPr>
        <a:xfrm>
          <a:off x="220141" y="2059938"/>
          <a:ext cx="3081982" cy="2066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6492" tIns="0" rIns="116492" bIns="0" numCol="1" spcCol="1270" anchor="ctr" anchorCtr="0">
          <a:noAutofit/>
        </a:bodyPr>
        <a:lstStyle/>
        <a:p>
          <a:pPr lvl="0" algn="l" defTabSz="444500">
            <a:lnSpc>
              <a:spcPct val="90000"/>
            </a:lnSpc>
            <a:spcBef>
              <a:spcPct val="0"/>
            </a:spcBef>
            <a:spcAft>
              <a:spcPct val="35000"/>
            </a:spcAft>
          </a:pPr>
          <a:r>
            <a:rPr lang="ru-RU" sz="1000" i="1" kern="1200" dirty="0"/>
            <a:t>Новое время</a:t>
          </a:r>
          <a:endParaRPr lang="ru-RU" sz="1000" kern="1200" dirty="0"/>
        </a:p>
      </dsp:txBody>
      <dsp:txXfrm>
        <a:off x="230228" y="2070025"/>
        <a:ext cx="3061808" cy="186466"/>
      </dsp:txXfrm>
    </dsp:sp>
    <dsp:sp modelId="{CA2D38A0-CC2A-43D8-972D-29F76AD5F85C}">
      <dsp:nvSpPr>
        <dsp:cNvPr id="0" name=""/>
        <dsp:cNvSpPr/>
      </dsp:nvSpPr>
      <dsp:spPr>
        <a:xfrm>
          <a:off x="0" y="4200678"/>
          <a:ext cx="4402832" cy="904049"/>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1709" tIns="145796" rIns="341709" bIns="71120" numCol="1" spcCol="1270" anchor="t" anchorCtr="0">
          <a:noAutofit/>
        </a:bodyPr>
        <a:lstStyle/>
        <a:p>
          <a:pPr marL="57150" lvl="1" indent="-57150" algn="l" defTabSz="444500">
            <a:lnSpc>
              <a:spcPct val="90000"/>
            </a:lnSpc>
            <a:spcBef>
              <a:spcPct val="0"/>
            </a:spcBef>
            <a:spcAft>
              <a:spcPct val="15000"/>
            </a:spcAft>
            <a:buChar char="••"/>
          </a:pPr>
          <a:r>
            <a:rPr lang="ru-RU" sz="1000" kern="1200" dirty="0"/>
            <a:t>Демократизация общественно-политической жизни и развитие правового государства. </a:t>
          </a:r>
          <a:r>
            <a:rPr lang="ru-RU" sz="1000" i="1" kern="1200" dirty="0"/>
            <a:t>  </a:t>
          </a:r>
          <a:endParaRPr lang="ru-RU" sz="1000" kern="1200" dirty="0"/>
        </a:p>
        <a:p>
          <a:pPr marL="57150" lvl="1" indent="-57150" algn="l" defTabSz="444500">
            <a:lnSpc>
              <a:spcPct val="90000"/>
            </a:lnSpc>
            <a:spcBef>
              <a:spcPct val="0"/>
            </a:spcBef>
            <a:spcAft>
              <a:spcPct val="15000"/>
            </a:spcAft>
            <a:buChar char="••"/>
          </a:pPr>
          <a:r>
            <a:rPr lang="ru-RU" sz="1000" kern="1200" dirty="0"/>
            <a:t>Государственно-правовые системы и социально-экономическое развитие общества в условиях тоталитарных и авторитарных диктатур. </a:t>
          </a:r>
        </a:p>
      </dsp:txBody>
      <dsp:txXfrm>
        <a:off x="0" y="4200678"/>
        <a:ext cx="4402832" cy="904049"/>
      </dsp:txXfrm>
    </dsp:sp>
    <dsp:sp modelId="{A3FB2FA9-8D6B-4310-8240-19E6D753CA06}">
      <dsp:nvSpPr>
        <dsp:cNvPr id="0" name=""/>
        <dsp:cNvSpPr/>
      </dsp:nvSpPr>
      <dsp:spPr>
        <a:xfrm>
          <a:off x="220141" y="4097358"/>
          <a:ext cx="3081982" cy="2066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6492" tIns="0" rIns="116492" bIns="0" numCol="1" spcCol="1270" anchor="ctr" anchorCtr="0">
          <a:noAutofit/>
        </a:bodyPr>
        <a:lstStyle/>
        <a:p>
          <a:pPr lvl="0" algn="l" defTabSz="444500">
            <a:lnSpc>
              <a:spcPct val="90000"/>
            </a:lnSpc>
            <a:spcBef>
              <a:spcPct val="0"/>
            </a:spcBef>
            <a:spcAft>
              <a:spcPct val="35000"/>
            </a:spcAft>
          </a:pPr>
          <a:r>
            <a:rPr lang="ru-RU" sz="1000" i="1" kern="1200" dirty="0"/>
            <a:t>От Новой к Новейшей истории:</a:t>
          </a:r>
          <a:br>
            <a:rPr lang="ru-RU" sz="1000" i="1" kern="1200" dirty="0"/>
          </a:br>
          <a:r>
            <a:rPr lang="ru-RU" sz="1000" i="1" kern="1200" dirty="0"/>
            <a:t>поиск путей развития индустриального общества</a:t>
          </a:r>
          <a:endParaRPr lang="ru-RU" sz="1000" kern="1200" dirty="0"/>
        </a:p>
      </dsp:txBody>
      <dsp:txXfrm>
        <a:off x="230228" y="4107445"/>
        <a:ext cx="3061808" cy="1864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69FBF-6432-4FCC-B9A4-4F1E3EDF5047}">
      <dsp:nvSpPr>
        <dsp:cNvPr id="0" name=""/>
        <dsp:cNvSpPr/>
      </dsp:nvSpPr>
      <dsp:spPr>
        <a:xfrm>
          <a:off x="1" y="63534"/>
          <a:ext cx="3816421" cy="1160974"/>
        </a:xfrm>
        <a:prstGeom prst="rect">
          <a:avLst/>
        </a:prstGeom>
        <a:solidFill>
          <a:schemeClr val="lt1">
            <a:hueOff val="0"/>
            <a:satOff val="0"/>
            <a:lumOff val="0"/>
            <a:alphaOff val="0"/>
          </a:schemeClr>
        </a:solidFill>
        <a:ln w="2642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ru-RU" sz="1000" kern="1200" dirty="0"/>
            <a:t>Коррупция в Древнем Египте и Шумере.   Древнеиндийский трактат о коррупции. </a:t>
          </a:r>
        </a:p>
        <a:p>
          <a:pPr lvl="0" algn="l" defTabSz="444500">
            <a:lnSpc>
              <a:spcPct val="90000"/>
            </a:lnSpc>
            <a:spcBef>
              <a:spcPct val="0"/>
            </a:spcBef>
            <a:spcAft>
              <a:spcPct val="35000"/>
            </a:spcAft>
          </a:pPr>
          <a:r>
            <a:rPr lang="ru-RU" sz="1000" kern="1200" dirty="0"/>
            <a:t>Коррупция в Римской империи. Римское право о коррупции.</a:t>
          </a:r>
        </a:p>
        <a:p>
          <a:pPr lvl="0" algn="l" defTabSz="444500">
            <a:lnSpc>
              <a:spcPct val="90000"/>
            </a:lnSpc>
            <a:spcBef>
              <a:spcPct val="0"/>
            </a:spcBef>
            <a:spcAft>
              <a:spcPct val="35000"/>
            </a:spcAft>
          </a:pPr>
          <a:r>
            <a:rPr lang="ru-RU" sz="1000" kern="1200" dirty="0"/>
            <a:t>Возникновение христианства. Христианская этика.  Отношение к взяточничеству в мировых религиях.  </a:t>
          </a:r>
        </a:p>
      </dsp:txBody>
      <dsp:txXfrm>
        <a:off x="1" y="63534"/>
        <a:ext cx="3816421" cy="1160974"/>
      </dsp:txXfrm>
    </dsp:sp>
    <dsp:sp modelId="{C1BE1BAD-0204-4CDD-AEEF-9BFBC4FC095A}">
      <dsp:nvSpPr>
        <dsp:cNvPr id="0" name=""/>
        <dsp:cNvSpPr/>
      </dsp:nvSpPr>
      <dsp:spPr>
        <a:xfrm>
          <a:off x="1" y="1325323"/>
          <a:ext cx="3816421" cy="563011"/>
        </a:xfrm>
        <a:prstGeom prst="rect">
          <a:avLst/>
        </a:prstGeom>
        <a:solidFill>
          <a:schemeClr val="lt1">
            <a:hueOff val="0"/>
            <a:satOff val="0"/>
            <a:lumOff val="0"/>
            <a:alphaOff val="0"/>
          </a:schemeClr>
        </a:solidFill>
        <a:ln w="2642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ru-RU" sz="1000" kern="1200" dirty="0"/>
            <a:t>Индульгенции как средство коррупции. Продажность церкви.</a:t>
          </a:r>
        </a:p>
        <a:p>
          <a:pPr lvl="0" algn="l" defTabSz="444500">
            <a:lnSpc>
              <a:spcPct val="90000"/>
            </a:lnSpc>
            <a:spcBef>
              <a:spcPct val="0"/>
            </a:spcBef>
            <a:spcAft>
              <a:spcPct val="35000"/>
            </a:spcAft>
          </a:pPr>
          <a:r>
            <a:rPr lang="ru-RU" sz="1000" kern="1200" dirty="0"/>
            <a:t>Абсолютизм и коррупция. Фаворитизм. </a:t>
          </a:r>
          <a:r>
            <a:rPr lang="ru-RU" sz="1000" kern="1200" dirty="0" err="1"/>
            <a:t>Бекингем</a:t>
          </a:r>
          <a:r>
            <a:rPr lang="ru-RU" sz="1000" kern="1200" dirty="0"/>
            <a:t>. Фуке. Казнокрадство. </a:t>
          </a:r>
        </a:p>
      </dsp:txBody>
      <dsp:txXfrm>
        <a:off x="1" y="1325323"/>
        <a:ext cx="3816421" cy="563011"/>
      </dsp:txXfrm>
    </dsp:sp>
    <dsp:sp modelId="{E2D28B3F-7D5D-4B9E-B7B2-8A1A2323EC67}">
      <dsp:nvSpPr>
        <dsp:cNvPr id="0" name=""/>
        <dsp:cNvSpPr/>
      </dsp:nvSpPr>
      <dsp:spPr>
        <a:xfrm>
          <a:off x="1" y="2016224"/>
          <a:ext cx="3816421" cy="1894389"/>
        </a:xfrm>
        <a:prstGeom prst="rect">
          <a:avLst/>
        </a:prstGeom>
        <a:solidFill>
          <a:schemeClr val="lt1">
            <a:hueOff val="0"/>
            <a:satOff val="0"/>
            <a:lumOff val="0"/>
            <a:alphaOff val="0"/>
          </a:schemeClr>
        </a:solidFill>
        <a:ln w="2642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ru-RU" sz="1000" kern="1200" dirty="0"/>
            <a:t>Новации в образе жизни, характере мышления, ценностных ориентирах и социальных нормах в эпоху Возрождения и Реформации. Н. Макиавелли  и  Т. Гоббс о коррупции.   </a:t>
          </a:r>
        </a:p>
        <a:p>
          <a:pPr lvl="0" algn="l" defTabSz="444500">
            <a:lnSpc>
              <a:spcPct val="90000"/>
            </a:lnSpc>
            <a:spcBef>
              <a:spcPct val="0"/>
            </a:spcBef>
            <a:spcAft>
              <a:spcPct val="35000"/>
            </a:spcAft>
          </a:pPr>
          <a:r>
            <a:rPr lang="ru-RU" sz="1000" kern="1200" dirty="0"/>
            <a:t>Формирование идеологии Просвещения, идеалы правового государства и гражданского общества.</a:t>
          </a:r>
        </a:p>
        <a:p>
          <a:pPr lvl="0" algn="l" defTabSz="444500">
            <a:lnSpc>
              <a:spcPct val="90000"/>
            </a:lnSpc>
            <a:spcBef>
              <a:spcPct val="0"/>
            </a:spcBef>
            <a:spcAft>
              <a:spcPct val="35000"/>
            </a:spcAft>
          </a:pPr>
          <a:r>
            <a:rPr lang="ru-RU" sz="1000" kern="1200" dirty="0"/>
            <a:t>Панамский канал, объединение Германии и «рептильные фонды» Бисмарка. Американские железные дороги. Коррупция в колониальном Китае.</a:t>
          </a:r>
        </a:p>
      </dsp:txBody>
      <dsp:txXfrm>
        <a:off x="1" y="2016224"/>
        <a:ext cx="3816421" cy="1894389"/>
      </dsp:txXfrm>
    </dsp:sp>
    <dsp:sp modelId="{963C468D-2FAA-427B-9B64-EC957C1A7556}">
      <dsp:nvSpPr>
        <dsp:cNvPr id="0" name=""/>
        <dsp:cNvSpPr/>
      </dsp:nvSpPr>
      <dsp:spPr>
        <a:xfrm>
          <a:off x="1" y="4047887"/>
          <a:ext cx="3816421" cy="920664"/>
        </a:xfrm>
        <a:prstGeom prst="rect">
          <a:avLst/>
        </a:prstGeom>
        <a:solidFill>
          <a:schemeClr val="lt1">
            <a:hueOff val="0"/>
            <a:satOff val="0"/>
            <a:lumOff val="0"/>
            <a:alphaOff val="0"/>
          </a:schemeClr>
        </a:solidFill>
        <a:ln w="2642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ru-RU" sz="1000" kern="1200" dirty="0"/>
            <a:t>Монополистический капитализм и противоречия его развития. </a:t>
          </a:r>
          <a:br>
            <a:rPr lang="ru-RU" sz="1000" kern="1200" dirty="0"/>
          </a:br>
          <a:r>
            <a:rPr lang="ru-RU" sz="1000" kern="1200" dirty="0"/>
            <a:t>Дело Ставиского Развитие политической коррупции.  </a:t>
          </a:r>
          <a:br>
            <a:rPr lang="ru-RU" sz="1000" kern="1200" dirty="0"/>
          </a:br>
          <a:r>
            <a:rPr lang="ru-RU" sz="1000" kern="1200" dirty="0"/>
            <a:t>Связь коррупции и типа  политического режима. </a:t>
          </a:r>
          <a:br>
            <a:rPr lang="ru-RU" sz="1000" kern="1200" dirty="0"/>
          </a:br>
          <a:r>
            <a:rPr lang="ru-RU" sz="1000" kern="1200" dirty="0"/>
            <a:t>Политический лоббизм</a:t>
          </a:r>
        </a:p>
      </dsp:txBody>
      <dsp:txXfrm>
        <a:off x="1" y="4047887"/>
        <a:ext cx="3816421" cy="9206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7AC009-A203-4224-8B98-66F659D4AB56}">
      <dsp:nvSpPr>
        <dsp:cNvPr id="0" name=""/>
        <dsp:cNvSpPr/>
      </dsp:nvSpPr>
      <dsp:spPr>
        <a:xfrm>
          <a:off x="0" y="130603"/>
          <a:ext cx="8219256" cy="10836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7906" tIns="166624" rIns="637906" bIns="56896" numCol="1" spcCol="1270" anchor="t" anchorCtr="0">
          <a:noAutofit/>
        </a:bodyPr>
        <a:lstStyle/>
        <a:p>
          <a:pPr marL="57150" lvl="1" indent="-57150" algn="l" defTabSz="355600">
            <a:lnSpc>
              <a:spcPct val="90000"/>
            </a:lnSpc>
            <a:spcBef>
              <a:spcPct val="0"/>
            </a:spcBef>
            <a:spcAft>
              <a:spcPct val="15000"/>
            </a:spcAft>
            <a:buChar char="••"/>
          </a:pPr>
          <a:r>
            <a:rPr lang="ru-RU" sz="800" kern="1200" dirty="0"/>
            <a:t>Архаичные цивилизации Древности. Социальные нормы, духовные ценности, философская мысль в древнем обществе. </a:t>
          </a:r>
        </a:p>
        <a:p>
          <a:pPr marL="57150" lvl="1" indent="-57150" algn="l" defTabSz="355600">
            <a:lnSpc>
              <a:spcPct val="90000"/>
            </a:lnSpc>
            <a:spcBef>
              <a:spcPct val="0"/>
            </a:spcBef>
            <a:spcAft>
              <a:spcPct val="15000"/>
            </a:spcAft>
            <a:buChar char="••"/>
          </a:pPr>
          <a:r>
            <a:rPr lang="ru-RU" sz="800" kern="1200" dirty="0"/>
            <a:t>Формирование индо-буддийской, китайско-конфуцианской, иудео-христианской духовных традиций.  Возникновение исламской цивилизации.</a:t>
          </a:r>
        </a:p>
        <a:p>
          <a:pPr marL="57150" lvl="1" indent="-57150" algn="l" defTabSz="355600">
            <a:lnSpc>
              <a:spcPct val="90000"/>
            </a:lnSpc>
            <a:spcBef>
              <a:spcPct val="0"/>
            </a:spcBef>
            <a:spcAft>
              <a:spcPct val="15000"/>
            </a:spcAft>
            <a:buChar char="••"/>
          </a:pPr>
          <a:r>
            <a:rPr lang="ru-RU" sz="800" kern="1200" dirty="0"/>
            <a:t>Появление бюрократии.</a:t>
          </a:r>
        </a:p>
        <a:p>
          <a:pPr marL="57150" lvl="1" indent="-57150" algn="l" defTabSz="355600">
            <a:lnSpc>
              <a:spcPct val="90000"/>
            </a:lnSpc>
            <a:spcBef>
              <a:spcPct val="0"/>
            </a:spcBef>
            <a:spcAft>
              <a:spcPct val="15000"/>
            </a:spcAft>
            <a:buChar char="••"/>
          </a:pPr>
          <a:endParaRPr lang="ru-RU" sz="800" kern="1200" dirty="0"/>
        </a:p>
        <a:p>
          <a:pPr marL="57150" lvl="1" indent="-57150" algn="l" defTabSz="355600">
            <a:lnSpc>
              <a:spcPct val="90000"/>
            </a:lnSpc>
            <a:spcBef>
              <a:spcPct val="0"/>
            </a:spcBef>
            <a:spcAft>
              <a:spcPct val="15000"/>
            </a:spcAft>
            <a:buChar char="••"/>
          </a:pPr>
          <a:r>
            <a:rPr lang="ru-RU" sz="800" kern="1200" dirty="0"/>
            <a:t>Коррупция в Древнем Египте и Шумере.   Древнеиндийский трактат о коррупции. </a:t>
          </a:r>
        </a:p>
        <a:p>
          <a:pPr marL="57150" lvl="1" indent="-57150" algn="l" defTabSz="355600">
            <a:lnSpc>
              <a:spcPct val="90000"/>
            </a:lnSpc>
            <a:spcBef>
              <a:spcPct val="0"/>
            </a:spcBef>
            <a:spcAft>
              <a:spcPct val="15000"/>
            </a:spcAft>
            <a:buChar char="••"/>
          </a:pPr>
          <a:r>
            <a:rPr lang="ru-RU" sz="800" kern="1200"/>
            <a:t>Коррупция в Римской империи. Римское право о коррупции.</a:t>
          </a:r>
          <a:endParaRPr lang="ru-RU" sz="800" kern="1200" dirty="0"/>
        </a:p>
        <a:p>
          <a:pPr marL="57150" lvl="1" indent="-57150" algn="l" defTabSz="355600">
            <a:lnSpc>
              <a:spcPct val="90000"/>
            </a:lnSpc>
            <a:spcBef>
              <a:spcPct val="0"/>
            </a:spcBef>
            <a:spcAft>
              <a:spcPct val="15000"/>
            </a:spcAft>
            <a:buChar char="••"/>
          </a:pPr>
          <a:r>
            <a:rPr lang="ru-RU" sz="800" kern="1200"/>
            <a:t>Возникновение христианства. Христианская этика.  Отношение к взяточничеству в мировых религиях.  </a:t>
          </a:r>
          <a:endParaRPr lang="ru-RU" sz="800" kern="1200" dirty="0"/>
        </a:p>
      </dsp:txBody>
      <dsp:txXfrm>
        <a:off x="0" y="130603"/>
        <a:ext cx="8219256" cy="1083600"/>
      </dsp:txXfrm>
    </dsp:sp>
    <dsp:sp modelId="{D79274F9-84F3-44E8-BAD3-73D744DEF7E5}">
      <dsp:nvSpPr>
        <dsp:cNvPr id="0" name=""/>
        <dsp:cNvSpPr/>
      </dsp:nvSpPr>
      <dsp:spPr>
        <a:xfrm>
          <a:off x="410962" y="12523"/>
          <a:ext cx="5753479" cy="23616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468" tIns="0" rIns="217468" bIns="0" numCol="1" spcCol="1270" anchor="ctr" anchorCtr="0">
          <a:noAutofit/>
        </a:bodyPr>
        <a:lstStyle/>
        <a:p>
          <a:pPr lvl="0" algn="l" defTabSz="355600">
            <a:lnSpc>
              <a:spcPct val="90000"/>
            </a:lnSpc>
            <a:spcBef>
              <a:spcPct val="0"/>
            </a:spcBef>
            <a:spcAft>
              <a:spcPct val="35000"/>
            </a:spcAft>
          </a:pPr>
          <a:r>
            <a:rPr lang="ru-RU" sz="800" i="1" kern="1200"/>
            <a:t>История Древнего мира</a:t>
          </a:r>
          <a:endParaRPr lang="ru-RU" sz="800" kern="1200"/>
        </a:p>
      </dsp:txBody>
      <dsp:txXfrm>
        <a:off x="422490" y="24051"/>
        <a:ext cx="5730423" cy="213104"/>
      </dsp:txXfrm>
    </dsp:sp>
    <dsp:sp modelId="{996EF595-8796-4D85-8DD3-BDD4122A90BC}">
      <dsp:nvSpPr>
        <dsp:cNvPr id="0" name=""/>
        <dsp:cNvSpPr/>
      </dsp:nvSpPr>
      <dsp:spPr>
        <a:xfrm>
          <a:off x="0" y="1375483"/>
          <a:ext cx="8219256" cy="8316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7906" tIns="166624" rIns="637906" bIns="56896" numCol="1" spcCol="1270" anchor="t" anchorCtr="0">
          <a:noAutofit/>
        </a:bodyPr>
        <a:lstStyle/>
        <a:p>
          <a:pPr marL="57150" lvl="1" indent="-57150" algn="l" defTabSz="355600">
            <a:lnSpc>
              <a:spcPct val="90000"/>
            </a:lnSpc>
            <a:spcBef>
              <a:spcPct val="0"/>
            </a:spcBef>
            <a:spcAft>
              <a:spcPct val="15000"/>
            </a:spcAft>
            <a:buChar char="••"/>
          </a:pPr>
          <a:r>
            <a:rPr lang="ru-RU" sz="800" kern="1200" dirty="0"/>
            <a:t>Христианская средневековая цивилизация в Европе</a:t>
          </a:r>
        </a:p>
        <a:p>
          <a:pPr marL="57150" lvl="1" indent="-57150" algn="l" defTabSz="355600">
            <a:lnSpc>
              <a:spcPct val="90000"/>
            </a:lnSpc>
            <a:spcBef>
              <a:spcPct val="0"/>
            </a:spcBef>
            <a:spcAft>
              <a:spcPct val="15000"/>
            </a:spcAft>
            <a:buChar char="••"/>
          </a:pPr>
          <a:r>
            <a:rPr lang="ru-RU" sz="800" kern="1200" dirty="0"/>
            <a:t>Кризис европейского средневекового общества в XIV-XV вв. </a:t>
          </a:r>
        </a:p>
        <a:p>
          <a:pPr marL="57150" lvl="1" indent="-57150" algn="l" defTabSz="355600">
            <a:lnSpc>
              <a:spcPct val="90000"/>
            </a:lnSpc>
            <a:spcBef>
              <a:spcPct val="0"/>
            </a:spcBef>
            <a:spcAft>
              <a:spcPct val="15000"/>
            </a:spcAft>
            <a:buChar char="••"/>
          </a:pPr>
          <a:endParaRPr lang="ru-RU" sz="800" kern="1200" dirty="0"/>
        </a:p>
        <a:p>
          <a:pPr marL="57150" lvl="1" indent="-57150" algn="l" defTabSz="355600">
            <a:lnSpc>
              <a:spcPct val="90000"/>
            </a:lnSpc>
            <a:spcBef>
              <a:spcPct val="0"/>
            </a:spcBef>
            <a:spcAft>
              <a:spcPct val="15000"/>
            </a:spcAft>
            <a:buChar char="••"/>
          </a:pPr>
          <a:r>
            <a:rPr lang="ru-RU" sz="800" kern="1200" dirty="0"/>
            <a:t>Индульгенции как средство коррупции. Продажность церкви.</a:t>
          </a:r>
        </a:p>
        <a:p>
          <a:pPr marL="57150" lvl="1" indent="-57150" algn="l" defTabSz="355600">
            <a:lnSpc>
              <a:spcPct val="90000"/>
            </a:lnSpc>
            <a:spcBef>
              <a:spcPct val="0"/>
            </a:spcBef>
            <a:spcAft>
              <a:spcPct val="15000"/>
            </a:spcAft>
            <a:buChar char="••"/>
          </a:pPr>
          <a:r>
            <a:rPr lang="ru-RU" sz="800" kern="1200" dirty="0"/>
            <a:t>Абсолютизм и коррупция. Фаворитизм. </a:t>
          </a:r>
          <a:r>
            <a:rPr lang="ru-RU" sz="800" kern="1200" dirty="0" err="1"/>
            <a:t>Бекингем</a:t>
          </a:r>
          <a:r>
            <a:rPr lang="ru-RU" sz="800" kern="1200" dirty="0"/>
            <a:t>. Фуке. Казнокрадство. </a:t>
          </a:r>
        </a:p>
      </dsp:txBody>
      <dsp:txXfrm>
        <a:off x="0" y="1375483"/>
        <a:ext cx="8219256" cy="831600"/>
      </dsp:txXfrm>
    </dsp:sp>
    <dsp:sp modelId="{7DDC655A-4636-4857-B3A4-05FAA4C93432}">
      <dsp:nvSpPr>
        <dsp:cNvPr id="0" name=""/>
        <dsp:cNvSpPr/>
      </dsp:nvSpPr>
      <dsp:spPr>
        <a:xfrm>
          <a:off x="410962" y="1257403"/>
          <a:ext cx="5753479" cy="23616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468" tIns="0" rIns="217468" bIns="0" numCol="1" spcCol="1270" anchor="ctr" anchorCtr="0">
          <a:noAutofit/>
        </a:bodyPr>
        <a:lstStyle/>
        <a:p>
          <a:pPr lvl="0" algn="l" defTabSz="355600">
            <a:lnSpc>
              <a:spcPct val="90000"/>
            </a:lnSpc>
            <a:spcBef>
              <a:spcPct val="0"/>
            </a:spcBef>
            <a:spcAft>
              <a:spcPct val="35000"/>
            </a:spcAft>
          </a:pPr>
          <a:r>
            <a:rPr lang="ru-RU" sz="800" i="1" kern="1200" dirty="0"/>
            <a:t>История средних веков</a:t>
          </a:r>
          <a:endParaRPr lang="ru-RU" sz="800" kern="1200" dirty="0"/>
        </a:p>
      </dsp:txBody>
      <dsp:txXfrm>
        <a:off x="422490" y="1268931"/>
        <a:ext cx="5730423" cy="213104"/>
      </dsp:txXfrm>
    </dsp:sp>
    <dsp:sp modelId="{8C529AF8-C170-4FEF-B485-007BA39D0DB0}">
      <dsp:nvSpPr>
        <dsp:cNvPr id="0" name=""/>
        <dsp:cNvSpPr/>
      </dsp:nvSpPr>
      <dsp:spPr>
        <a:xfrm>
          <a:off x="0" y="2368364"/>
          <a:ext cx="8219256" cy="17640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7906" tIns="166624" rIns="637906" bIns="56896" numCol="1" spcCol="1270" anchor="t" anchorCtr="0">
          <a:noAutofit/>
        </a:bodyPr>
        <a:lstStyle/>
        <a:p>
          <a:pPr marL="57150" lvl="1" indent="-57150" algn="l" defTabSz="355600">
            <a:lnSpc>
              <a:spcPct val="90000"/>
            </a:lnSpc>
            <a:spcBef>
              <a:spcPct val="0"/>
            </a:spcBef>
            <a:spcAft>
              <a:spcPct val="15000"/>
            </a:spcAft>
            <a:buChar char="••"/>
          </a:pPr>
          <a:r>
            <a:rPr lang="ru-RU" sz="800" kern="1200" dirty="0"/>
            <a:t>Торговый и мануфактурный капитализм. Новации в образе жизни, характере мышления, ценностных ориентирах и социальных нормах в эпоху Возрождения и Реформации. </a:t>
          </a:r>
        </a:p>
        <a:p>
          <a:pPr marL="57150" lvl="1" indent="-57150" algn="l" defTabSz="355600">
            <a:lnSpc>
              <a:spcPct val="90000"/>
            </a:lnSpc>
            <a:spcBef>
              <a:spcPct val="0"/>
            </a:spcBef>
            <a:spcAft>
              <a:spcPct val="15000"/>
            </a:spcAft>
            <a:buChar char="••"/>
          </a:pPr>
          <a:r>
            <a:rPr lang="ru-RU" sz="800" kern="1200"/>
            <a:t>От сословно-представительных монархий к абсолютизму.  </a:t>
          </a:r>
        </a:p>
        <a:p>
          <a:pPr marL="57150" lvl="1" indent="-57150" algn="l" defTabSz="355600">
            <a:lnSpc>
              <a:spcPct val="90000"/>
            </a:lnSpc>
            <a:spcBef>
              <a:spcPct val="0"/>
            </a:spcBef>
            <a:spcAft>
              <a:spcPct val="15000"/>
            </a:spcAft>
            <a:buChar char="••"/>
          </a:pPr>
          <a:r>
            <a:rPr lang="ru-RU" sz="800" kern="1200"/>
            <a:t>Идеология Просвещения</a:t>
          </a:r>
          <a:r>
            <a:rPr lang="ru-RU" sz="800" i="1" kern="1200"/>
            <a:t> и конституционализм</a:t>
          </a:r>
          <a:r>
            <a:rPr lang="ru-RU" sz="800" kern="1200"/>
            <a:t>.  Становление гражданского общества. </a:t>
          </a:r>
        </a:p>
        <a:p>
          <a:pPr marL="57150" lvl="1" indent="-57150" algn="l" defTabSz="355600">
            <a:lnSpc>
              <a:spcPct val="90000"/>
            </a:lnSpc>
            <a:spcBef>
              <a:spcPct val="0"/>
            </a:spcBef>
            <a:spcAft>
              <a:spcPct val="15000"/>
            </a:spcAft>
            <a:buChar char="••"/>
          </a:pPr>
          <a:r>
            <a:rPr lang="ru-RU" sz="800" kern="1200" dirty="0"/>
            <a:t>Промышленный переворот. Развитие капиталистических отношений и социальной структуры индустриального общества в XIX в. </a:t>
          </a:r>
          <a:r>
            <a:rPr lang="ru-RU" sz="800" i="1" kern="1200" dirty="0"/>
            <a:t> </a:t>
          </a:r>
          <a:r>
            <a:rPr lang="ru-RU" sz="800" kern="1200" dirty="0"/>
            <a:t>Особенности духовной жизни Нового времени.</a:t>
          </a:r>
          <a:r>
            <a:rPr lang="ru-RU" sz="800" i="1" kern="1200" dirty="0"/>
            <a:t> </a:t>
          </a:r>
          <a:endParaRPr lang="ru-RU" sz="800" kern="1200" dirty="0"/>
        </a:p>
        <a:p>
          <a:pPr marL="57150" lvl="1" indent="-57150" algn="l" defTabSz="355600">
            <a:lnSpc>
              <a:spcPct val="90000"/>
            </a:lnSpc>
            <a:spcBef>
              <a:spcPct val="0"/>
            </a:spcBef>
            <a:spcAft>
              <a:spcPct val="15000"/>
            </a:spcAft>
            <a:buChar char="••"/>
          </a:pPr>
          <a:r>
            <a:rPr lang="ru-RU" sz="800" i="1" kern="1200" dirty="0"/>
            <a:t>Традиционные общества Востока в условиях европейской колониальной экспансии.  </a:t>
          </a:r>
          <a:endParaRPr lang="ru-RU" sz="800" kern="1200" dirty="0"/>
        </a:p>
        <a:p>
          <a:pPr marL="57150" lvl="1" indent="-57150" algn="l" defTabSz="355600">
            <a:lnSpc>
              <a:spcPct val="90000"/>
            </a:lnSpc>
            <a:spcBef>
              <a:spcPct val="0"/>
            </a:spcBef>
            <a:spcAft>
              <a:spcPct val="15000"/>
            </a:spcAft>
            <a:buChar char="••"/>
          </a:pPr>
          <a:endParaRPr lang="ru-RU" sz="800" kern="1200" dirty="0"/>
        </a:p>
        <a:p>
          <a:pPr marL="57150" lvl="1" indent="-57150" algn="l" defTabSz="355600">
            <a:lnSpc>
              <a:spcPct val="90000"/>
            </a:lnSpc>
            <a:spcBef>
              <a:spcPct val="0"/>
            </a:spcBef>
            <a:spcAft>
              <a:spcPct val="15000"/>
            </a:spcAft>
            <a:buChar char="••"/>
          </a:pPr>
          <a:r>
            <a:rPr lang="ru-RU" sz="800" kern="1200" dirty="0"/>
            <a:t>Новации в образе жизни, характере мышления, ценностных ориентирах и социальных нормах в эпоху Возрождения и Реформации. Н. Макиавелли  и  Т. Гоббс о коррупции.   </a:t>
          </a:r>
        </a:p>
        <a:p>
          <a:pPr marL="57150" lvl="1" indent="-57150" algn="l" defTabSz="355600">
            <a:lnSpc>
              <a:spcPct val="90000"/>
            </a:lnSpc>
            <a:spcBef>
              <a:spcPct val="0"/>
            </a:spcBef>
            <a:spcAft>
              <a:spcPct val="15000"/>
            </a:spcAft>
            <a:buChar char="••"/>
          </a:pPr>
          <a:r>
            <a:rPr lang="ru-RU" sz="800" kern="1200" dirty="0"/>
            <a:t>Формирование идеологии Просвещения, идеалы правового государства и гражданского общества.</a:t>
          </a:r>
        </a:p>
        <a:p>
          <a:pPr marL="57150" lvl="1" indent="-57150" algn="l" defTabSz="355600">
            <a:lnSpc>
              <a:spcPct val="90000"/>
            </a:lnSpc>
            <a:spcBef>
              <a:spcPct val="0"/>
            </a:spcBef>
            <a:spcAft>
              <a:spcPct val="15000"/>
            </a:spcAft>
            <a:buChar char="••"/>
          </a:pPr>
          <a:r>
            <a:rPr lang="ru-RU" sz="800" kern="1200" dirty="0"/>
            <a:t>Панамский канал, объединение Германии и «рептильные фонды» Бисмарка. Американские железные дороги. Коррупция в колониальном Китае.</a:t>
          </a:r>
        </a:p>
      </dsp:txBody>
      <dsp:txXfrm>
        <a:off x="0" y="2368364"/>
        <a:ext cx="8219256" cy="1764000"/>
      </dsp:txXfrm>
    </dsp:sp>
    <dsp:sp modelId="{BE2D43BB-3CC9-422C-941A-E93C8680CCB9}">
      <dsp:nvSpPr>
        <dsp:cNvPr id="0" name=""/>
        <dsp:cNvSpPr/>
      </dsp:nvSpPr>
      <dsp:spPr>
        <a:xfrm>
          <a:off x="410962" y="2250284"/>
          <a:ext cx="5753479" cy="23616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468" tIns="0" rIns="217468" bIns="0" numCol="1" spcCol="1270" anchor="ctr" anchorCtr="0">
          <a:noAutofit/>
        </a:bodyPr>
        <a:lstStyle/>
        <a:p>
          <a:pPr lvl="0" algn="l" defTabSz="355600">
            <a:lnSpc>
              <a:spcPct val="90000"/>
            </a:lnSpc>
            <a:spcBef>
              <a:spcPct val="0"/>
            </a:spcBef>
            <a:spcAft>
              <a:spcPct val="35000"/>
            </a:spcAft>
          </a:pPr>
          <a:r>
            <a:rPr lang="ru-RU" sz="800" i="1" kern="1200"/>
            <a:t>Новое время</a:t>
          </a:r>
          <a:endParaRPr lang="ru-RU" sz="800" kern="1200" dirty="0"/>
        </a:p>
      </dsp:txBody>
      <dsp:txXfrm>
        <a:off x="422490" y="2261812"/>
        <a:ext cx="5730423" cy="213104"/>
      </dsp:txXfrm>
    </dsp:sp>
    <dsp:sp modelId="{CA2D38A0-CC2A-43D8-972D-29F76AD5F85C}">
      <dsp:nvSpPr>
        <dsp:cNvPr id="0" name=""/>
        <dsp:cNvSpPr/>
      </dsp:nvSpPr>
      <dsp:spPr>
        <a:xfrm>
          <a:off x="0" y="4293644"/>
          <a:ext cx="8219256" cy="8064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7906" tIns="166624" rIns="637906" bIns="56896" numCol="1" spcCol="1270" anchor="t" anchorCtr="0">
          <a:noAutofit/>
        </a:bodyPr>
        <a:lstStyle/>
        <a:p>
          <a:pPr marL="57150" lvl="1" indent="-57150" algn="l" defTabSz="355600">
            <a:lnSpc>
              <a:spcPct val="90000"/>
            </a:lnSpc>
            <a:spcBef>
              <a:spcPct val="0"/>
            </a:spcBef>
            <a:spcAft>
              <a:spcPct val="15000"/>
            </a:spcAft>
            <a:buChar char="••"/>
          </a:pPr>
          <a:r>
            <a:rPr lang="ru-RU" sz="800" kern="1200" dirty="0"/>
            <a:t>Демократизация общественно-политической жизни и развитие правового государства. </a:t>
          </a:r>
          <a:r>
            <a:rPr lang="ru-RU" sz="800" i="1" kern="1200" dirty="0"/>
            <a:t>  </a:t>
          </a:r>
          <a:endParaRPr lang="ru-RU" sz="800" kern="1200" dirty="0"/>
        </a:p>
        <a:p>
          <a:pPr marL="57150" lvl="1" indent="-57150" algn="l" defTabSz="355600">
            <a:lnSpc>
              <a:spcPct val="90000"/>
            </a:lnSpc>
            <a:spcBef>
              <a:spcPct val="0"/>
            </a:spcBef>
            <a:spcAft>
              <a:spcPct val="15000"/>
            </a:spcAft>
            <a:buChar char="••"/>
          </a:pPr>
          <a:r>
            <a:rPr lang="ru-RU" sz="800" kern="1200"/>
            <a:t>Государственно-правовые системы и социально-экономическое развитие общества в условиях тоталитарных и авторитарных диктатур. </a:t>
          </a:r>
        </a:p>
        <a:p>
          <a:pPr marL="57150" lvl="1" indent="-57150" algn="l" defTabSz="355600">
            <a:lnSpc>
              <a:spcPct val="90000"/>
            </a:lnSpc>
            <a:spcBef>
              <a:spcPct val="0"/>
            </a:spcBef>
            <a:spcAft>
              <a:spcPct val="15000"/>
            </a:spcAft>
            <a:buChar char="••"/>
          </a:pPr>
          <a:endParaRPr lang="ru-RU" sz="800" kern="1200" dirty="0"/>
        </a:p>
        <a:p>
          <a:pPr marL="57150" lvl="1" indent="-57150" algn="l" defTabSz="355600">
            <a:lnSpc>
              <a:spcPct val="90000"/>
            </a:lnSpc>
            <a:spcBef>
              <a:spcPct val="0"/>
            </a:spcBef>
            <a:spcAft>
              <a:spcPct val="15000"/>
            </a:spcAft>
            <a:buChar char="••"/>
          </a:pPr>
          <a:r>
            <a:rPr lang="ru-RU" sz="800" kern="1200" dirty="0"/>
            <a:t>Монополистический капитализм и противоречия его развития. Дело Ставиского Развитие политической коррупции.  Связь коррупции и типа  политического режима. Политический лоббизм.</a:t>
          </a:r>
        </a:p>
      </dsp:txBody>
      <dsp:txXfrm>
        <a:off x="0" y="4293644"/>
        <a:ext cx="8219256" cy="806400"/>
      </dsp:txXfrm>
    </dsp:sp>
    <dsp:sp modelId="{A3FB2FA9-8D6B-4310-8240-19E6D753CA06}">
      <dsp:nvSpPr>
        <dsp:cNvPr id="0" name=""/>
        <dsp:cNvSpPr/>
      </dsp:nvSpPr>
      <dsp:spPr>
        <a:xfrm>
          <a:off x="410962" y="4175564"/>
          <a:ext cx="5753479" cy="23616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468" tIns="0" rIns="217468" bIns="0" numCol="1" spcCol="1270" anchor="ctr" anchorCtr="0">
          <a:noAutofit/>
        </a:bodyPr>
        <a:lstStyle/>
        <a:p>
          <a:pPr lvl="0" algn="l" defTabSz="355600">
            <a:lnSpc>
              <a:spcPct val="90000"/>
            </a:lnSpc>
            <a:spcBef>
              <a:spcPct val="0"/>
            </a:spcBef>
            <a:spcAft>
              <a:spcPct val="35000"/>
            </a:spcAft>
          </a:pPr>
          <a:r>
            <a:rPr lang="ru-RU" sz="800" i="1" kern="1200" dirty="0"/>
            <a:t>От Новой к Новейшей истории:</a:t>
          </a:r>
          <a:br>
            <a:rPr lang="ru-RU" sz="800" i="1" kern="1200" dirty="0"/>
          </a:br>
          <a:r>
            <a:rPr lang="ru-RU" sz="800" i="1" kern="1200" dirty="0"/>
            <a:t>поиск путей развития индустриального общества</a:t>
          </a:r>
          <a:endParaRPr lang="ru-RU" sz="800" kern="1200" dirty="0"/>
        </a:p>
      </dsp:txBody>
      <dsp:txXfrm>
        <a:off x="422490" y="4187092"/>
        <a:ext cx="5730423" cy="2131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4216F-D791-4AF8-B8BE-81EB43EA6D36}">
      <dsp:nvSpPr>
        <dsp:cNvPr id="0" name=""/>
        <dsp:cNvSpPr/>
      </dsp:nvSpPr>
      <dsp:spPr>
        <a:xfrm>
          <a:off x="1106321" y="223"/>
          <a:ext cx="1341954" cy="1042966"/>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b="0" i="1" kern="1200" dirty="0"/>
            <a:t>Аномия</a:t>
          </a:r>
          <a:r>
            <a:rPr lang="ru-RU" sz="1600" b="0" kern="1200" dirty="0"/>
            <a:t> </a:t>
          </a:r>
          <a:endParaRPr lang="ru-RU" sz="1600" kern="1200" dirty="0"/>
        </a:p>
      </dsp:txBody>
      <dsp:txXfrm>
        <a:off x="1302846" y="152962"/>
        <a:ext cx="948904" cy="737488"/>
      </dsp:txXfrm>
    </dsp:sp>
    <dsp:sp modelId="{3DCD6437-846E-4EC2-8F01-167669FB356D}">
      <dsp:nvSpPr>
        <dsp:cNvPr id="0" name=""/>
        <dsp:cNvSpPr/>
      </dsp:nvSpPr>
      <dsp:spPr>
        <a:xfrm rot="2160000">
          <a:off x="2314218" y="806485"/>
          <a:ext cx="194577" cy="352001"/>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ru-RU" sz="1400" kern="1200"/>
        </a:p>
      </dsp:txBody>
      <dsp:txXfrm>
        <a:off x="2319792" y="859730"/>
        <a:ext cx="136204" cy="211201"/>
      </dsp:txXfrm>
    </dsp:sp>
    <dsp:sp modelId="{E598738E-850F-4741-92E9-6FEA9FEB075C}">
      <dsp:nvSpPr>
        <dsp:cNvPr id="0" name=""/>
        <dsp:cNvSpPr/>
      </dsp:nvSpPr>
      <dsp:spPr>
        <a:xfrm>
          <a:off x="2396481" y="922076"/>
          <a:ext cx="1299275" cy="1042966"/>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Взяточничество</a:t>
          </a:r>
          <a:r>
            <a:rPr lang="ru-RU" sz="1600" kern="1200" dirty="0"/>
            <a:t> </a:t>
          </a:r>
        </a:p>
      </dsp:txBody>
      <dsp:txXfrm>
        <a:off x="2586755" y="1074815"/>
        <a:ext cx="918727" cy="737488"/>
      </dsp:txXfrm>
    </dsp:sp>
    <dsp:sp modelId="{7EEB7FE7-CAD7-4661-90D7-B3DF99ED861B}">
      <dsp:nvSpPr>
        <dsp:cNvPr id="0" name=""/>
        <dsp:cNvSpPr/>
      </dsp:nvSpPr>
      <dsp:spPr>
        <a:xfrm rot="6480000">
          <a:off x="2667967" y="2010308"/>
          <a:ext cx="273636" cy="352001"/>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ru-RU" sz="1400" kern="1200"/>
        </a:p>
      </dsp:txBody>
      <dsp:txXfrm rot="10800000">
        <a:off x="2721696" y="2041671"/>
        <a:ext cx="191545" cy="211201"/>
      </dsp:txXfrm>
    </dsp:sp>
    <dsp:sp modelId="{1A714FA6-D6A0-4BD0-80FB-F05DA492CCE1}">
      <dsp:nvSpPr>
        <dsp:cNvPr id="0" name=""/>
        <dsp:cNvSpPr/>
      </dsp:nvSpPr>
      <dsp:spPr>
        <a:xfrm>
          <a:off x="2039989" y="2413664"/>
          <a:ext cx="1042966" cy="1042966"/>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Злоупотребление </a:t>
          </a:r>
          <a:endParaRPr lang="ru-RU" sz="1600" kern="1200" dirty="0"/>
        </a:p>
      </dsp:txBody>
      <dsp:txXfrm>
        <a:off x="2192728" y="2566403"/>
        <a:ext cx="737488" cy="737488"/>
      </dsp:txXfrm>
    </dsp:sp>
    <dsp:sp modelId="{79A3ADCF-00EB-4676-BF83-81667DBAB005}">
      <dsp:nvSpPr>
        <dsp:cNvPr id="0" name=""/>
        <dsp:cNvSpPr/>
      </dsp:nvSpPr>
      <dsp:spPr>
        <a:xfrm rot="10800000">
          <a:off x="1645953" y="2759147"/>
          <a:ext cx="278452" cy="352001"/>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ru-RU" sz="1400" kern="1200"/>
        </a:p>
      </dsp:txBody>
      <dsp:txXfrm rot="10800000">
        <a:off x="1729489" y="2829547"/>
        <a:ext cx="194916" cy="211201"/>
      </dsp:txXfrm>
    </dsp:sp>
    <dsp:sp modelId="{FD5F771C-F25A-4952-A8BB-6788227659EB}">
      <dsp:nvSpPr>
        <dsp:cNvPr id="0" name=""/>
        <dsp:cNvSpPr/>
      </dsp:nvSpPr>
      <dsp:spPr>
        <a:xfrm>
          <a:off x="471640" y="2413664"/>
          <a:ext cx="1042966" cy="1042966"/>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Вымогательство </a:t>
          </a:r>
          <a:endParaRPr lang="ru-RU" sz="1600" kern="1200" dirty="0"/>
        </a:p>
      </dsp:txBody>
      <dsp:txXfrm>
        <a:off x="624379" y="2566403"/>
        <a:ext cx="737488" cy="737488"/>
      </dsp:txXfrm>
    </dsp:sp>
    <dsp:sp modelId="{8EB2BA45-7FD6-4D64-9662-AB3AE7268B23}">
      <dsp:nvSpPr>
        <dsp:cNvPr id="0" name=""/>
        <dsp:cNvSpPr/>
      </dsp:nvSpPr>
      <dsp:spPr>
        <a:xfrm rot="15120000">
          <a:off x="614010" y="2020848"/>
          <a:ext cx="278452" cy="352001"/>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ru-RU" sz="1400" kern="1200"/>
        </a:p>
      </dsp:txBody>
      <dsp:txXfrm rot="10800000">
        <a:off x="668685" y="2130972"/>
        <a:ext cx="194916" cy="211201"/>
      </dsp:txXfrm>
    </dsp:sp>
    <dsp:sp modelId="{2EFDE87E-D460-465D-9104-10B214A9D9B1}">
      <dsp:nvSpPr>
        <dsp:cNvPr id="0" name=""/>
        <dsp:cNvSpPr/>
      </dsp:nvSpPr>
      <dsp:spPr>
        <a:xfrm>
          <a:off x="-13005" y="922076"/>
          <a:ext cx="1042966" cy="1042966"/>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Подкуп</a:t>
          </a:r>
          <a:r>
            <a:rPr lang="ru-RU" sz="1600" kern="1200" dirty="0"/>
            <a:t> </a:t>
          </a:r>
        </a:p>
      </dsp:txBody>
      <dsp:txXfrm>
        <a:off x="139734" y="1074815"/>
        <a:ext cx="737488" cy="737488"/>
      </dsp:txXfrm>
    </dsp:sp>
    <dsp:sp modelId="{CCB748E4-D9E4-4F74-B10A-7C3E3F98D58F}">
      <dsp:nvSpPr>
        <dsp:cNvPr id="0" name=""/>
        <dsp:cNvSpPr/>
      </dsp:nvSpPr>
      <dsp:spPr>
        <a:xfrm rot="19440000">
          <a:off x="986538" y="835320"/>
          <a:ext cx="233728" cy="352001"/>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ru-RU" sz="1400" kern="1200"/>
        </a:p>
      </dsp:txBody>
      <dsp:txXfrm>
        <a:off x="993234" y="926327"/>
        <a:ext cx="163610" cy="2112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B73A22-61C3-4CB6-91CD-526F0D6C9AFE}">
      <dsp:nvSpPr>
        <dsp:cNvPr id="0" name=""/>
        <dsp:cNvSpPr/>
      </dsp:nvSpPr>
      <dsp:spPr>
        <a:xfrm>
          <a:off x="1868201" y="1642"/>
          <a:ext cx="1584540" cy="935400"/>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Волокита</a:t>
          </a:r>
          <a:r>
            <a:rPr lang="ru-RU" sz="1600" kern="1200" dirty="0"/>
            <a:t> </a:t>
          </a:r>
        </a:p>
      </dsp:txBody>
      <dsp:txXfrm>
        <a:off x="2100252" y="138628"/>
        <a:ext cx="1120438" cy="661428"/>
      </dsp:txXfrm>
    </dsp:sp>
    <dsp:sp modelId="{FFC2D2B2-2BBC-439D-987C-14B2627E51FD}">
      <dsp:nvSpPr>
        <dsp:cNvPr id="0" name=""/>
        <dsp:cNvSpPr/>
      </dsp:nvSpPr>
      <dsp:spPr>
        <a:xfrm rot="3102683">
          <a:off x="3002735" y="816919"/>
          <a:ext cx="113467" cy="315697"/>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kern="1200"/>
        </a:p>
      </dsp:txBody>
      <dsp:txXfrm>
        <a:off x="3009209" y="866699"/>
        <a:ext cx="79427" cy="189419"/>
      </dsp:txXfrm>
    </dsp:sp>
    <dsp:sp modelId="{CB44DA0C-E390-4222-A10B-BA843626B614}">
      <dsp:nvSpPr>
        <dsp:cNvPr id="0" name=""/>
        <dsp:cNvSpPr/>
      </dsp:nvSpPr>
      <dsp:spPr>
        <a:xfrm>
          <a:off x="2743044" y="1008873"/>
          <a:ext cx="1425129" cy="935400"/>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Корысть</a:t>
          </a:r>
          <a:r>
            <a:rPr lang="ru-RU" sz="1600" kern="1200" dirty="0"/>
            <a:t> </a:t>
          </a:r>
        </a:p>
      </dsp:txBody>
      <dsp:txXfrm>
        <a:off x="2951749" y="1145859"/>
        <a:ext cx="1007719" cy="661428"/>
      </dsp:txXfrm>
    </dsp:sp>
    <dsp:sp modelId="{C5C305E7-DA1C-4A34-9ECD-A6CF3DCECA8E}">
      <dsp:nvSpPr>
        <dsp:cNvPr id="0" name=""/>
        <dsp:cNvSpPr/>
      </dsp:nvSpPr>
      <dsp:spPr>
        <a:xfrm rot="3166617">
          <a:off x="3787012" y="1920089"/>
          <a:ext cx="250878" cy="315697"/>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kern="1200"/>
        </a:p>
      </dsp:txBody>
      <dsp:txXfrm>
        <a:off x="3801879" y="1953263"/>
        <a:ext cx="175615" cy="189419"/>
      </dsp:txXfrm>
    </dsp:sp>
    <dsp:sp modelId="{975AE758-6F26-4F72-ADDA-56DF03840322}">
      <dsp:nvSpPr>
        <dsp:cNvPr id="0" name=""/>
        <dsp:cNvSpPr/>
      </dsp:nvSpPr>
      <dsp:spPr>
        <a:xfrm>
          <a:off x="3584685" y="2231791"/>
          <a:ext cx="1599890" cy="935400"/>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Кумовство</a:t>
          </a:r>
          <a:r>
            <a:rPr lang="ru-RU" sz="1600" kern="1200" dirty="0"/>
            <a:t> (устар.)</a:t>
          </a:r>
          <a:r>
            <a:rPr lang="ru-RU" sz="1600" i="1" kern="1200" dirty="0"/>
            <a:t> </a:t>
          </a:r>
          <a:endParaRPr lang="ru-RU" sz="1600" kern="1200" dirty="0"/>
        </a:p>
      </dsp:txBody>
      <dsp:txXfrm>
        <a:off x="3818983" y="2368777"/>
        <a:ext cx="1131294" cy="661428"/>
      </dsp:txXfrm>
    </dsp:sp>
    <dsp:sp modelId="{658F98B2-CC33-4CBF-B92F-F12DB2768100}">
      <dsp:nvSpPr>
        <dsp:cNvPr id="0" name=""/>
        <dsp:cNvSpPr/>
      </dsp:nvSpPr>
      <dsp:spPr>
        <a:xfrm rot="9690978">
          <a:off x="3497880" y="2814568"/>
          <a:ext cx="140579" cy="315697"/>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kern="1200"/>
        </a:p>
      </dsp:txBody>
      <dsp:txXfrm rot="10800000">
        <a:off x="3538966" y="2871022"/>
        <a:ext cx="98405" cy="189419"/>
      </dsp:txXfrm>
    </dsp:sp>
    <dsp:sp modelId="{9F34A1E9-6018-4026-986D-5ECB37396ADE}">
      <dsp:nvSpPr>
        <dsp:cNvPr id="0" name=""/>
        <dsp:cNvSpPr/>
      </dsp:nvSpPr>
      <dsp:spPr>
        <a:xfrm>
          <a:off x="1724158" y="2808141"/>
          <a:ext cx="1872625" cy="935400"/>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Лихоимство </a:t>
          </a:r>
          <a:r>
            <a:rPr lang="ru-RU" sz="1600" kern="1200" dirty="0"/>
            <a:t>(устар.) </a:t>
          </a:r>
        </a:p>
      </dsp:txBody>
      <dsp:txXfrm>
        <a:off x="1998398" y="2945127"/>
        <a:ext cx="1324145" cy="661428"/>
      </dsp:txXfrm>
    </dsp:sp>
    <dsp:sp modelId="{2FBAAA3F-73AE-4807-BF36-5BDDD8356977}">
      <dsp:nvSpPr>
        <dsp:cNvPr id="0" name=""/>
        <dsp:cNvSpPr/>
      </dsp:nvSpPr>
      <dsp:spPr>
        <a:xfrm rot="12663389">
          <a:off x="1872576" y="2688107"/>
          <a:ext cx="148081" cy="315697"/>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kern="1200"/>
        </a:p>
      </dsp:txBody>
      <dsp:txXfrm rot="10800000">
        <a:off x="1913816" y="2762705"/>
        <a:ext cx="103657" cy="189419"/>
      </dsp:txXfrm>
    </dsp:sp>
    <dsp:sp modelId="{18A7793E-3EDB-45EC-9EFF-8EB5DFDBAB4B}">
      <dsp:nvSpPr>
        <dsp:cNvPr id="0" name=""/>
        <dsp:cNvSpPr/>
      </dsp:nvSpPr>
      <dsp:spPr>
        <a:xfrm>
          <a:off x="289268" y="1944046"/>
          <a:ext cx="1872625" cy="935400"/>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Мздоимство </a:t>
          </a:r>
          <a:r>
            <a:rPr lang="ru-RU" sz="1600" kern="1200" dirty="0"/>
            <a:t>(устар.) </a:t>
          </a:r>
        </a:p>
      </dsp:txBody>
      <dsp:txXfrm>
        <a:off x="563508" y="2081032"/>
        <a:ext cx="1324145" cy="661428"/>
      </dsp:txXfrm>
    </dsp:sp>
    <dsp:sp modelId="{D1C539AB-1FFB-4230-9C16-06ECB6C608F3}">
      <dsp:nvSpPr>
        <dsp:cNvPr id="0" name=""/>
        <dsp:cNvSpPr/>
      </dsp:nvSpPr>
      <dsp:spPr>
        <a:xfrm rot="16802305">
          <a:off x="1250440" y="1635552"/>
          <a:ext cx="169198" cy="315697"/>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kern="1200"/>
        </a:p>
      </dsp:txBody>
      <dsp:txXfrm>
        <a:off x="1271396" y="1723682"/>
        <a:ext cx="118439" cy="189419"/>
      </dsp:txXfrm>
    </dsp:sp>
    <dsp:sp modelId="{5C5750F7-A8DD-4CF2-82B3-1F88C24047D0}">
      <dsp:nvSpPr>
        <dsp:cNvPr id="0" name=""/>
        <dsp:cNvSpPr/>
      </dsp:nvSpPr>
      <dsp:spPr>
        <a:xfrm>
          <a:off x="977521" y="703267"/>
          <a:ext cx="935400" cy="935400"/>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Посул </a:t>
          </a:r>
          <a:endParaRPr lang="ru-RU" sz="1600" kern="1200" dirty="0"/>
        </a:p>
      </dsp:txBody>
      <dsp:txXfrm>
        <a:off x="1114507" y="840253"/>
        <a:ext cx="661428" cy="661428"/>
      </dsp:txXfrm>
    </dsp:sp>
    <dsp:sp modelId="{8DEC33E1-1E68-4F4C-A733-A39D61AC7460}">
      <dsp:nvSpPr>
        <dsp:cNvPr id="0" name=""/>
        <dsp:cNvSpPr/>
      </dsp:nvSpPr>
      <dsp:spPr>
        <a:xfrm rot="19800000">
          <a:off x="1893903" y="711001"/>
          <a:ext cx="149201" cy="315697"/>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kern="1200"/>
        </a:p>
      </dsp:txBody>
      <dsp:txXfrm>
        <a:off x="1896901" y="785330"/>
        <a:ext cx="104441" cy="18941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4216F-D791-4AF8-B8BE-81EB43EA6D36}">
      <dsp:nvSpPr>
        <dsp:cNvPr id="0" name=""/>
        <dsp:cNvSpPr/>
      </dsp:nvSpPr>
      <dsp:spPr>
        <a:xfrm>
          <a:off x="155514" y="-43889"/>
          <a:ext cx="1914038" cy="946335"/>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a:t>Отмывание денег</a:t>
          </a:r>
          <a:r>
            <a:rPr lang="ru-RU" sz="1600" kern="1200"/>
            <a:t> </a:t>
          </a:r>
          <a:endParaRPr lang="ru-RU" sz="1600" kern="1200" dirty="0"/>
        </a:p>
      </dsp:txBody>
      <dsp:txXfrm>
        <a:off x="435818" y="94699"/>
        <a:ext cx="1353430" cy="669159"/>
      </dsp:txXfrm>
    </dsp:sp>
    <dsp:sp modelId="{3DCD6437-846E-4EC2-8F01-167669FB356D}">
      <dsp:nvSpPr>
        <dsp:cNvPr id="0" name=""/>
        <dsp:cNvSpPr/>
      </dsp:nvSpPr>
      <dsp:spPr>
        <a:xfrm rot="262399">
          <a:off x="2103402" y="349544"/>
          <a:ext cx="109345" cy="319388"/>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ru-RU" sz="1200" kern="1200"/>
        </a:p>
      </dsp:txBody>
      <dsp:txXfrm>
        <a:off x="2103450" y="412171"/>
        <a:ext cx="76542" cy="191632"/>
      </dsp:txXfrm>
    </dsp:sp>
    <dsp:sp modelId="{40BCBD48-F11D-4375-A043-C993EBA53035}">
      <dsp:nvSpPr>
        <dsp:cNvPr id="0" name=""/>
        <dsp:cNvSpPr/>
      </dsp:nvSpPr>
      <dsp:spPr>
        <a:xfrm>
          <a:off x="2256180" y="0"/>
          <a:ext cx="1966247" cy="1183855"/>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Фаворитизм </a:t>
          </a:r>
          <a:endParaRPr lang="ru-RU" sz="1600" kern="1200" dirty="0"/>
        </a:p>
      </dsp:txBody>
      <dsp:txXfrm>
        <a:off x="2544130" y="173372"/>
        <a:ext cx="1390347" cy="837111"/>
      </dsp:txXfrm>
    </dsp:sp>
    <dsp:sp modelId="{538B4003-C7B8-4215-A454-AC36D99C3442}">
      <dsp:nvSpPr>
        <dsp:cNvPr id="0" name=""/>
        <dsp:cNvSpPr/>
      </dsp:nvSpPr>
      <dsp:spPr>
        <a:xfrm rot="9372232">
          <a:off x="1731313" y="979356"/>
          <a:ext cx="534542" cy="319388"/>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ru-RU" sz="1200" kern="1200"/>
        </a:p>
      </dsp:txBody>
      <dsp:txXfrm rot="10800000">
        <a:off x="1823056" y="1023904"/>
        <a:ext cx="438726" cy="191632"/>
      </dsp:txXfrm>
    </dsp:sp>
    <dsp:sp modelId="{4F5AD076-41BB-4844-87B9-33E8E2588147}">
      <dsp:nvSpPr>
        <dsp:cNvPr id="0" name=""/>
        <dsp:cNvSpPr/>
      </dsp:nvSpPr>
      <dsp:spPr>
        <a:xfrm>
          <a:off x="0" y="1170275"/>
          <a:ext cx="1709526" cy="946335"/>
        </a:xfrm>
        <a:prstGeom prst="ellips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i="1" kern="1200" dirty="0"/>
            <a:t>Частные интересы</a:t>
          </a:r>
          <a:r>
            <a:rPr lang="ru-RU" sz="1600" kern="1200" dirty="0"/>
            <a:t> </a:t>
          </a:r>
          <a:r>
            <a:rPr lang="ru-RU" sz="1600" i="1" kern="1200" dirty="0"/>
            <a:t> </a:t>
          </a:r>
          <a:endParaRPr lang="ru-RU" sz="1600" kern="1200" dirty="0"/>
        </a:p>
      </dsp:txBody>
      <dsp:txXfrm>
        <a:off x="250354" y="1308863"/>
        <a:ext cx="1208818" cy="669159"/>
      </dsp:txXfrm>
    </dsp:sp>
    <dsp:sp modelId="{59D33657-5625-4C27-B282-99D63CB885BE}">
      <dsp:nvSpPr>
        <dsp:cNvPr id="0" name=""/>
        <dsp:cNvSpPr/>
      </dsp:nvSpPr>
      <dsp:spPr>
        <a:xfrm rot="16919166">
          <a:off x="908574" y="881095"/>
          <a:ext cx="148266" cy="319388"/>
        </a:xfrm>
        <a:prstGeom prst="rightArrow">
          <a:avLst>
            <a:gd name="adj1" fmla="val 60000"/>
            <a:gd name="adj2" fmla="val 50000"/>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ru-RU" sz="1200" kern="1200"/>
        </a:p>
      </dsp:txBody>
      <dsp:txXfrm>
        <a:off x="926195" y="966728"/>
        <a:ext cx="103786" cy="1916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393951-3849-4780-B0DA-61D960EE2DE7}" type="datetimeFigureOut">
              <a:rPr lang="ru-RU" smtClean="0"/>
              <a:t>31.03.2021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B95028-19A3-4F6E-82B7-4D01D50F2FEE}" type="slidenum">
              <a:rPr lang="ru-RU" smtClean="0"/>
              <a:t>‹#›</a:t>
            </a:fld>
            <a:endParaRPr lang="ru-RU"/>
          </a:p>
        </p:txBody>
      </p:sp>
    </p:spTree>
    <p:extLst>
      <p:ext uri="{BB962C8B-B14F-4D97-AF65-F5344CB8AC3E}">
        <p14:creationId xmlns:p14="http://schemas.microsoft.com/office/powerpoint/2010/main" val="798132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1. Понятие коррупции. Диагностика коррупции.</a:t>
            </a:r>
          </a:p>
          <a:p>
            <a:r>
              <a:rPr lang="ru-RU" sz="1200" kern="1200" dirty="0">
                <a:solidFill>
                  <a:schemeClr val="tx1"/>
                </a:solidFill>
                <a:effectLst/>
                <a:latin typeface="+mn-lt"/>
                <a:ea typeface="+mn-ea"/>
                <a:cs typeface="+mn-cs"/>
              </a:rPr>
              <a:t>2. Коррупция как симптом общественной и государственной дисфункции.</a:t>
            </a:r>
          </a:p>
          <a:p>
            <a:r>
              <a:rPr lang="ru-RU" sz="1200" kern="1200" dirty="0">
                <a:solidFill>
                  <a:schemeClr val="tx1"/>
                </a:solidFill>
                <a:effectLst/>
                <a:latin typeface="+mn-lt"/>
                <a:ea typeface="+mn-ea"/>
                <a:cs typeface="+mn-cs"/>
              </a:rPr>
              <a:t>3. Общественные представления и феномен коррупции.</a:t>
            </a:r>
          </a:p>
          <a:p>
            <a:r>
              <a:rPr lang="ru-RU" sz="1200" kern="1200" dirty="0">
                <a:solidFill>
                  <a:schemeClr val="tx1"/>
                </a:solidFill>
                <a:effectLst/>
                <a:latin typeface="+mn-lt"/>
                <a:ea typeface="+mn-ea"/>
                <a:cs typeface="+mn-cs"/>
              </a:rPr>
              <a:t>4. Разнообразие проявлений коррупции.</a:t>
            </a:r>
          </a:p>
          <a:p>
            <a:r>
              <a:rPr lang="ru-RU" sz="1200" kern="1200" dirty="0">
                <a:solidFill>
                  <a:schemeClr val="tx1"/>
                </a:solidFill>
                <a:effectLst/>
                <a:latin typeface="+mn-lt"/>
                <a:ea typeface="+mn-ea"/>
                <a:cs typeface="+mn-cs"/>
              </a:rPr>
              <a:t>5. Источники и причины коррупции.</a:t>
            </a:r>
          </a:p>
          <a:p>
            <a:r>
              <a:rPr lang="ru-RU" sz="1200" kern="1200" dirty="0">
                <a:solidFill>
                  <a:schemeClr val="tx1"/>
                </a:solidFill>
                <a:effectLst/>
                <a:latin typeface="+mn-lt"/>
                <a:ea typeface="+mn-ea"/>
                <a:cs typeface="+mn-cs"/>
              </a:rPr>
              <a:t>6. Основные стратегии противостояния коррупции.</a:t>
            </a:r>
          </a:p>
          <a:p>
            <a:r>
              <a:rPr lang="ru-RU" sz="1200" kern="1200" dirty="0">
                <a:solidFill>
                  <a:schemeClr val="tx1"/>
                </a:solidFill>
                <a:effectLst/>
                <a:latin typeface="+mn-lt"/>
                <a:ea typeface="+mn-ea"/>
                <a:cs typeface="+mn-cs"/>
              </a:rPr>
              <a:t>7. Гражданин и коррупция.</a:t>
            </a:r>
          </a:p>
          <a:p>
            <a:r>
              <a:rPr lang="ru-RU" sz="1200" kern="1200" dirty="0">
                <a:solidFill>
                  <a:schemeClr val="tx1"/>
                </a:solidFill>
                <a:effectLst/>
                <a:latin typeface="+mn-lt"/>
                <a:ea typeface="+mn-ea"/>
                <a:cs typeface="+mn-cs"/>
              </a:rPr>
              <a:t>8. Роль общества в преодолении коррупции.</a:t>
            </a:r>
          </a:p>
          <a:p>
            <a:r>
              <a:rPr lang="ru-RU" sz="1200" kern="1200" dirty="0">
                <a:solidFill>
                  <a:schemeClr val="tx1"/>
                </a:solidFill>
                <a:effectLst/>
                <a:latin typeface="+mn-lt"/>
                <a:ea typeface="+mn-ea"/>
                <a:cs typeface="+mn-cs"/>
              </a:rPr>
              <a:t>9. Роль государства в преодолении коррупции.</a:t>
            </a:r>
          </a:p>
          <a:p>
            <a:r>
              <a:rPr lang="ru-RU" sz="1200" kern="1200" dirty="0">
                <a:solidFill>
                  <a:schemeClr val="tx1"/>
                </a:solidFill>
                <a:effectLst/>
                <a:latin typeface="+mn-lt"/>
                <a:ea typeface="+mn-ea"/>
                <a:cs typeface="+mn-cs"/>
              </a:rPr>
              <a:t>10. Коррупция и законодательный процесс.</a:t>
            </a:r>
          </a:p>
          <a:p>
            <a:r>
              <a:rPr lang="ru-RU" sz="1200" kern="1200" dirty="0">
                <a:solidFill>
                  <a:schemeClr val="tx1"/>
                </a:solidFill>
                <a:effectLst/>
                <a:latin typeface="+mn-lt"/>
                <a:ea typeface="+mn-ea"/>
                <a:cs typeface="+mn-cs"/>
              </a:rPr>
              <a:t>11. Коррупция и избирательный процесс.</a:t>
            </a:r>
          </a:p>
          <a:p>
            <a:r>
              <a:rPr lang="ru-RU" sz="1200" kern="1200" dirty="0">
                <a:solidFill>
                  <a:schemeClr val="tx1"/>
                </a:solidFill>
                <a:effectLst/>
                <a:latin typeface="+mn-lt"/>
                <a:ea typeface="+mn-ea"/>
                <a:cs typeface="+mn-cs"/>
              </a:rPr>
              <a:t>12. Коррупция и  экономика.</a:t>
            </a:r>
          </a:p>
          <a:p>
            <a:r>
              <a:rPr lang="ru-RU" sz="1200" kern="1200" dirty="0">
                <a:solidFill>
                  <a:schemeClr val="tx1"/>
                </a:solidFill>
                <a:effectLst/>
                <a:latin typeface="+mn-lt"/>
                <a:ea typeface="+mn-ea"/>
                <a:cs typeface="+mn-cs"/>
              </a:rPr>
              <a:t>13. Судебная власть и преодоление коррупции.</a:t>
            </a:r>
          </a:p>
          <a:p>
            <a:r>
              <a:rPr lang="ru-RU" sz="1200" kern="1200" dirty="0">
                <a:solidFill>
                  <a:schemeClr val="tx1"/>
                </a:solidFill>
                <a:effectLst/>
                <a:latin typeface="+mn-lt"/>
                <a:ea typeface="+mn-ea"/>
                <a:cs typeface="+mn-cs"/>
              </a:rPr>
              <a:t>14. Этические кодексы и их роль в преодолении коррупции.</a:t>
            </a:r>
          </a:p>
          <a:p>
            <a:r>
              <a:rPr lang="ru-RU" sz="1200" kern="1200" dirty="0">
                <a:solidFill>
                  <a:schemeClr val="tx1"/>
                </a:solidFill>
                <a:effectLst/>
                <a:latin typeface="+mn-lt"/>
                <a:ea typeface="+mn-ea"/>
                <a:cs typeface="+mn-cs"/>
              </a:rPr>
              <a:t>15. Новые правовые институты противодействия коррупции.  </a:t>
            </a:r>
          </a:p>
          <a:p>
            <a:r>
              <a:rPr lang="ru-RU" sz="1200" kern="1200" dirty="0">
                <a:solidFill>
                  <a:schemeClr val="tx1"/>
                </a:solidFill>
                <a:effectLst/>
                <a:latin typeface="+mn-lt"/>
                <a:ea typeface="+mn-ea"/>
                <a:cs typeface="+mn-cs"/>
              </a:rPr>
              <a:t>16. Доступ к информации и коррупция.</a:t>
            </a:r>
          </a:p>
          <a:p>
            <a:r>
              <a:rPr lang="ru-RU" sz="1200" kern="1200" dirty="0">
                <a:solidFill>
                  <a:schemeClr val="tx1"/>
                </a:solidFill>
                <a:effectLst/>
                <a:latin typeface="+mn-lt"/>
                <a:ea typeface="+mn-ea"/>
                <a:cs typeface="+mn-cs"/>
              </a:rPr>
              <a:t>17. Важнейшие условия эффективного противодействия коррупции.</a:t>
            </a:r>
          </a:p>
          <a:p>
            <a:r>
              <a:rPr lang="ru-RU" sz="1200" kern="1200" dirty="0">
                <a:solidFill>
                  <a:schemeClr val="tx1"/>
                </a:solidFill>
                <a:effectLst/>
                <a:latin typeface="+mn-lt"/>
                <a:ea typeface="+mn-ea"/>
                <a:cs typeface="+mn-cs"/>
              </a:rPr>
              <a:t>18. Международное сотрудничество в области преодоления коррупции.</a:t>
            </a:r>
          </a:p>
          <a:p>
            <a:r>
              <a:rPr lang="ru-RU" sz="1200" kern="1200" dirty="0">
                <a:solidFill>
                  <a:schemeClr val="tx1"/>
                </a:solidFill>
                <a:effectLst/>
                <a:latin typeface="+mn-lt"/>
                <a:ea typeface="+mn-ea"/>
                <a:cs typeface="+mn-cs"/>
              </a:rPr>
              <a:t>19. Перспективы предотвращения и преодоления коррупции</a:t>
            </a:r>
            <a:endParaRPr lang="ru-RU" dirty="0"/>
          </a:p>
        </p:txBody>
      </p:sp>
      <p:sp>
        <p:nvSpPr>
          <p:cNvPr id="4" name="Номер слайда 3"/>
          <p:cNvSpPr>
            <a:spLocks noGrp="1"/>
          </p:cNvSpPr>
          <p:nvPr>
            <p:ph type="sldNum" sz="quarter" idx="10"/>
          </p:nvPr>
        </p:nvSpPr>
        <p:spPr/>
        <p:txBody>
          <a:bodyPr/>
          <a:lstStyle/>
          <a:p>
            <a:fld id="{F6B95028-19A3-4F6E-82B7-4D01D50F2FEE}" type="slidenum">
              <a:rPr lang="ru-RU" smtClean="0"/>
              <a:t>2</a:t>
            </a:fld>
            <a:endParaRPr lang="ru-RU"/>
          </a:p>
        </p:txBody>
      </p:sp>
    </p:spTree>
    <p:extLst>
      <p:ext uri="{BB962C8B-B14F-4D97-AF65-F5344CB8AC3E}">
        <p14:creationId xmlns:p14="http://schemas.microsoft.com/office/powerpoint/2010/main" val="2121360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6B95028-19A3-4F6E-82B7-4D01D50F2FEE}" type="slidenum">
              <a:rPr lang="ru-RU" smtClean="0"/>
              <a:t>10</a:t>
            </a:fld>
            <a:endParaRPr lang="ru-RU"/>
          </a:p>
        </p:txBody>
      </p:sp>
    </p:spTree>
    <p:extLst>
      <p:ext uri="{BB962C8B-B14F-4D97-AF65-F5344CB8AC3E}">
        <p14:creationId xmlns:p14="http://schemas.microsoft.com/office/powerpoint/2010/main" val="119521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2DFBA08-6749-426E-AE3D-D83FC7C7C07A}" type="datetime1">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05765C-EEE3-4016-B0E1-5EE442C399AC}"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457200" y="1484313"/>
            <a:ext cx="8229600" cy="511333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CDBAD50E-8BA0-4C63-B6B5-50ED53EDD366}" type="datetime1">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05765C-EEE3-4016-B0E1-5EE442C399AC}"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68344" y="609600"/>
            <a:ext cx="1018456" cy="5988050"/>
          </a:xfrm>
        </p:spPr>
        <p:txBody>
          <a:bodyPr vert="eaVert" anchor="b"/>
          <a:lstStyle/>
          <a:p>
            <a:r>
              <a:rPr lang="ru-RU" dirty="0"/>
              <a:t>Образец заголовка</a:t>
            </a:r>
            <a:endParaRPr lang="en-US" dirty="0"/>
          </a:p>
        </p:txBody>
      </p:sp>
      <p:sp>
        <p:nvSpPr>
          <p:cNvPr id="3" name="Vertical Text Placeholder 2"/>
          <p:cNvSpPr>
            <a:spLocks noGrp="1"/>
          </p:cNvSpPr>
          <p:nvPr>
            <p:ph type="body" orient="vert" idx="1"/>
          </p:nvPr>
        </p:nvSpPr>
        <p:spPr>
          <a:xfrm>
            <a:off x="457200" y="609600"/>
            <a:ext cx="7067128" cy="5988050"/>
          </a:xfrm>
        </p:spPr>
        <p:txBody>
          <a:bodyPr vert="eaVert"/>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4" name="Date Placeholder 3"/>
          <p:cNvSpPr>
            <a:spLocks noGrp="1"/>
          </p:cNvSpPr>
          <p:nvPr>
            <p:ph type="dt" sz="half" idx="10"/>
          </p:nvPr>
        </p:nvSpPr>
        <p:spPr/>
        <p:txBody>
          <a:bodyPr/>
          <a:lstStyle/>
          <a:p>
            <a:fld id="{B4CC94E5-EA2F-45F0-A5D6-5CD30DFC7199}" type="datetime1">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05765C-EEE3-4016-B0E1-5EE442C399A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a:xfrm>
            <a:off x="457200" y="1484313"/>
            <a:ext cx="8229600" cy="5113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A58D2B5-F6F7-4E99-9BA1-366EACA5078E}" type="datetime1">
              <a:rPr lang="ru-RU" smtClean="0"/>
              <a:t>31.03.2021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1505765C-EEE3-4016-B0E1-5EE442C399AC}"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BFABB57-C090-47EE-B901-A65887BB37B1}" type="datetime1">
              <a:rPr lang="ru-RU" smtClean="0"/>
              <a:t>31.03.2021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05765C-EEE3-4016-B0E1-5EE442C399AC}"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457200" y="1484313"/>
            <a:ext cx="4038600" cy="5113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48200" y="1484313"/>
            <a:ext cx="4038600" cy="5113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8E20A5B-185F-4D90-9FDB-6FBA6DB6FBA6}" type="datetime1">
              <a:rPr lang="ru-RU" smtClean="0"/>
              <a:t>31.03.2021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05765C-EEE3-4016-B0E1-5EE442C399A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457200" y="2438400"/>
            <a:ext cx="3931920" cy="41592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754880" y="2438400"/>
            <a:ext cx="3931920" cy="41592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E33A927-47A4-4A59-9B27-8F550E7CD5BE}" type="datetime1">
              <a:rPr lang="ru-RU" smtClean="0"/>
              <a:t>31.03.2021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505765C-EEE3-4016-B0E1-5EE442C399AC}" type="slidenum">
              <a:rPr lang="ru-RU" smtClean="0"/>
              <a:t>‹#›</a:t>
            </a:fld>
            <a:endParaRPr lang="ru-RU"/>
          </a:p>
        </p:txBody>
      </p:sp>
      <p:cxnSp>
        <p:nvCxnSpPr>
          <p:cNvPr id="11" name="Straight Connector 10"/>
          <p:cNvCxnSpPr/>
          <p:nvPr/>
        </p:nvCxnSpPr>
        <p:spPr>
          <a:xfrm>
            <a:off x="4572794" y="1691640"/>
            <a:ext cx="0" cy="490601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6F4981A-6119-43F0-A219-630F7134DF2E}" type="datetime1">
              <a:rPr lang="ru-RU" smtClean="0"/>
              <a:t>31.03.2021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505765C-EEE3-4016-B0E1-5EE442C399A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63D5AB-59F5-42C0-9F9C-57BB85D08952}" type="datetime1">
              <a:rPr lang="ru-RU" smtClean="0"/>
              <a:t>31.03.2021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505765C-EEE3-4016-B0E1-5EE442C399A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2971800" y="792080"/>
            <a:ext cx="5715000" cy="58055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1" y="2130552"/>
            <a:ext cx="2139696" cy="44670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BFDE520-7400-43D5-A1EB-C86103A2AB52}" type="datetime1">
              <a:rPr lang="ru-RU" smtClean="0"/>
              <a:t>31.03.2021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05765C-EEE3-4016-B0E1-5EE442C399AC}" type="slidenum">
              <a:rPr lang="ru-RU" smtClean="0"/>
              <a:t>‹#›</a:t>
            </a:fld>
            <a:endParaRPr lang="ru-RU"/>
          </a:p>
        </p:txBody>
      </p:sp>
      <p:cxnSp>
        <p:nvCxnSpPr>
          <p:cNvPr id="9" name="Straight Connector 8"/>
          <p:cNvCxnSpPr/>
          <p:nvPr/>
        </p:nvCxnSpPr>
        <p:spPr>
          <a:xfrm>
            <a:off x="2776598" y="792080"/>
            <a:ext cx="0" cy="580557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p:cNvSpPr>
          <p:nvPr>
            <p:ph type="pic" idx="1"/>
          </p:nvPr>
        </p:nvSpPr>
        <p:spPr>
          <a:xfrm>
            <a:off x="2858610" y="838200"/>
            <a:ext cx="5904390" cy="5759449"/>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457200" y="2133600"/>
            <a:ext cx="2139696" cy="4464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7F070A1-9B46-4A86-9060-AA9DB01C9F36}" type="datetime1">
              <a:rPr lang="ru-RU" smtClean="0"/>
              <a:t>31.03.2021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05765C-EEE3-4016-B0E1-5EE442C399A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18488" cy="80736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457200" y="1484313"/>
            <a:ext cx="8218488" cy="511333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24DB780-C471-4E98-A469-667E19E68DA9}" type="datetime1">
              <a:rPr lang="ru-RU" smtClean="0"/>
              <a:t>31.03.2021</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956376" y="18288"/>
            <a:ext cx="1066800" cy="329184"/>
          </a:xfrm>
          <a:prstGeom prst="rect">
            <a:avLst/>
          </a:prstGeom>
        </p:spPr>
        <p:txBody>
          <a:bodyPr vert="horz" lIns="91440" tIns="45720" rIns="91440" bIns="45720" rtlCol="0" anchor="ctr"/>
          <a:lstStyle>
            <a:lvl1pPr algn="r">
              <a:defRPr sz="1400" b="1">
                <a:solidFill>
                  <a:srgbClr val="FFFFFF"/>
                </a:solidFill>
              </a:defRPr>
            </a:lvl1pPr>
          </a:lstStyle>
          <a:p>
            <a:fld id="{1505765C-EEE3-4016-B0E1-5EE442C399A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hf hdr="0" ftr="0" dt="0"/>
  <p:txStyles>
    <p:titleStyle>
      <a:lvl1pPr algn="l" defTabSz="914400" rtl="0" eaLnBrk="1" latinLnBrk="0" hangingPunct="1">
        <a:spcBef>
          <a:spcPct val="0"/>
        </a:spcBef>
        <a:buNone/>
        <a:defRPr sz="4000" kern="1200" spc="-100" baseline="0">
          <a:solidFill>
            <a:srgbClr val="C00000"/>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diagramData" Target="../diagrams/data7.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17" Type="http://schemas.microsoft.com/office/2007/relationships/diagramDrawing" Target="../diagrams/drawing7.xml"/><Relationship Id="rId2" Type="http://schemas.openxmlformats.org/officeDocument/2006/relationships/notesSlide" Target="../notesSlides/notesSlide2.xml"/><Relationship Id="rId16" Type="http://schemas.openxmlformats.org/officeDocument/2006/relationships/diagramColors" Target="../diagrams/colors7.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5" Type="http://schemas.openxmlformats.org/officeDocument/2006/relationships/diagramQuickStyle" Target="../diagrams/quickStyle7.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 Id="rId1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document.kremlin.ru/doc.asp?ID=49786" TargetMode="External"/><Relationship Id="rId2" Type="http://schemas.openxmlformats.org/officeDocument/2006/relationships/hyperlink" Target="http://www.kadis.ru/texts/index.phtml?id=27551" TargetMode="External"/><Relationship Id="rId1" Type="http://schemas.openxmlformats.org/officeDocument/2006/relationships/slideLayout" Target="../slideLayouts/slideLayout2.xml"/><Relationship Id="rId6" Type="http://schemas.openxmlformats.org/officeDocument/2006/relationships/hyperlink" Target="http://www.anti-cor.ru/" TargetMode="External"/><Relationship Id="rId5" Type="http://schemas.openxmlformats.org/officeDocument/2006/relationships/hyperlink" Target="http://www.mosgu.ru/nauchnaya/publications/SCIENTIFICARTICLES/2006/Mazulevskaja/" TargetMode="External"/><Relationship Id="rId4" Type="http://schemas.openxmlformats.org/officeDocument/2006/relationships/hyperlink" Target="http://www.kremlin.ru/articles/corrupt.s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371600"/>
            <a:ext cx="7848600" cy="3497560"/>
          </a:xfrm>
        </p:spPr>
        <p:txBody>
          <a:bodyPr>
            <a:normAutofit fontScale="90000"/>
          </a:bodyPr>
          <a:lstStyle/>
          <a:p>
            <a:pPr algn="ctr"/>
            <a:r>
              <a:rPr lang="ru-RU" dirty="0" smtClean="0"/>
              <a:t/>
            </a:r>
            <a:br>
              <a:rPr lang="ru-RU" dirty="0" smtClean="0"/>
            </a:br>
            <a:r>
              <a:rPr lang="ru-RU" dirty="0"/>
              <a:t/>
            </a:r>
            <a:br>
              <a:rPr lang="ru-RU" dirty="0"/>
            </a:br>
            <a:r>
              <a:rPr lang="ru-RU" dirty="0" smtClean="0"/>
              <a:t/>
            </a:r>
            <a:br>
              <a:rPr lang="ru-RU" dirty="0" smtClean="0"/>
            </a:br>
            <a:r>
              <a:rPr lang="ru-RU" dirty="0" smtClean="0"/>
              <a:t>Основы </a:t>
            </a:r>
            <a:r>
              <a:rPr lang="ru-RU" dirty="0"/>
              <a:t>противодействия коррупции</a:t>
            </a:r>
          </a:p>
        </p:txBody>
      </p:sp>
    </p:spTree>
    <p:extLst>
      <p:ext uri="{BB962C8B-B14F-4D97-AF65-F5344CB8AC3E}">
        <p14:creationId xmlns:p14="http://schemas.microsoft.com/office/powerpoint/2010/main" val="141410689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Как распознать коррупцию?</a:t>
            </a:r>
          </a:p>
        </p:txBody>
      </p:sp>
      <p:graphicFrame>
        <p:nvGraphicFramePr>
          <p:cNvPr id="5" name="Объект 4"/>
          <p:cNvGraphicFramePr>
            <a:graphicFrameLocks noGrp="1"/>
          </p:cNvGraphicFramePr>
          <p:nvPr>
            <p:ph idx="1"/>
            <p:extLst>
              <p:ext uri="{D42A27DB-BD31-4B8C-83A1-F6EECF244321}">
                <p14:modId xmlns:p14="http://schemas.microsoft.com/office/powerpoint/2010/main" val="2213088940"/>
              </p:ext>
            </p:extLst>
          </p:nvPr>
        </p:nvGraphicFramePr>
        <p:xfrm>
          <a:off x="5004048" y="1484313"/>
          <a:ext cx="3682752" cy="34568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p:txBody>
          <a:bodyPr/>
          <a:lstStyle/>
          <a:p>
            <a:fld id="{1505765C-EEE3-4016-B0E1-5EE442C399AC}" type="slidenum">
              <a:rPr lang="ru-RU" smtClean="0"/>
              <a:t>10</a:t>
            </a:fld>
            <a:endParaRPr lang="ru-RU" dirty="0"/>
          </a:p>
        </p:txBody>
      </p:sp>
      <p:graphicFrame>
        <p:nvGraphicFramePr>
          <p:cNvPr id="6" name="Объект 4"/>
          <p:cNvGraphicFramePr>
            <a:graphicFrameLocks/>
          </p:cNvGraphicFramePr>
          <p:nvPr>
            <p:extLst>
              <p:ext uri="{D42A27DB-BD31-4B8C-83A1-F6EECF244321}">
                <p14:modId xmlns:p14="http://schemas.microsoft.com/office/powerpoint/2010/main" val="3006504641"/>
              </p:ext>
            </p:extLst>
          </p:nvPr>
        </p:nvGraphicFramePr>
        <p:xfrm>
          <a:off x="1043608" y="2852465"/>
          <a:ext cx="5184576" cy="374518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Объект 4"/>
          <p:cNvGraphicFramePr>
            <a:graphicFrameLocks/>
          </p:cNvGraphicFramePr>
          <p:nvPr>
            <p:extLst>
              <p:ext uri="{D42A27DB-BD31-4B8C-83A1-F6EECF244321}">
                <p14:modId xmlns:p14="http://schemas.microsoft.com/office/powerpoint/2010/main" val="1127367652"/>
              </p:ext>
            </p:extLst>
          </p:nvPr>
        </p:nvGraphicFramePr>
        <p:xfrm>
          <a:off x="493588" y="1484313"/>
          <a:ext cx="4222428" cy="2176161"/>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411238500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7">
                                            <p:graphicEl>
                                              <a:dgm id="{C014216F-D791-4AF8-B8BE-81EB43EA6D36}"/>
                                            </p:graphicEl>
                                          </p:spTgt>
                                        </p:tgtEl>
                                        <p:attrNameLst>
                                          <p:attrName>style.visibility</p:attrName>
                                        </p:attrNameLst>
                                      </p:cBhvr>
                                      <p:to>
                                        <p:strVal val="visible"/>
                                      </p:to>
                                    </p:set>
                                    <p:anim calcmode="lin" valueType="num">
                                      <p:cBhvr additive="base">
                                        <p:cTn id="7" dur="500" fill="hold"/>
                                        <p:tgtEl>
                                          <p:spTgt spid="7">
                                            <p:graphicEl>
                                              <a:dgm id="{C014216F-D791-4AF8-B8BE-81EB43EA6D36}"/>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graphicEl>
                                              <a:dgm id="{C014216F-D791-4AF8-B8BE-81EB43EA6D36}"/>
                                            </p:graphic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7">
                                            <p:graphicEl>
                                              <a:dgm id="{3DCD6437-846E-4EC2-8F01-167669FB356D}"/>
                                            </p:graphicEl>
                                          </p:spTgt>
                                        </p:tgtEl>
                                        <p:attrNameLst>
                                          <p:attrName>style.visibility</p:attrName>
                                        </p:attrNameLst>
                                      </p:cBhvr>
                                      <p:to>
                                        <p:strVal val="visible"/>
                                      </p:to>
                                    </p:set>
                                    <p:anim calcmode="lin" valueType="num">
                                      <p:cBhvr additive="base">
                                        <p:cTn id="13" dur="500" fill="hold"/>
                                        <p:tgtEl>
                                          <p:spTgt spid="7">
                                            <p:graphicEl>
                                              <a:dgm id="{3DCD6437-846E-4EC2-8F01-167669FB356D}"/>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graphicEl>
                                              <a:dgm id="{3DCD6437-846E-4EC2-8F01-167669FB356D}"/>
                                            </p:graphicEl>
                                          </p:spTgt>
                                        </p:tgtEl>
                                        <p:attrNameLst>
                                          <p:attrName>ppt_y</p:attrName>
                                        </p:attrNameLst>
                                      </p:cBhvr>
                                      <p:tavLst>
                                        <p:tav tm="0">
                                          <p:val>
                                            <p:strVal val="0-#ppt_h/2"/>
                                          </p:val>
                                        </p:tav>
                                        <p:tav tm="100000">
                                          <p:val>
                                            <p:strVal val="#ppt_y"/>
                                          </p:val>
                                        </p:tav>
                                      </p:tavLst>
                                    </p:anim>
                                  </p:childTnLst>
                                </p:cTn>
                              </p:par>
                              <p:par>
                                <p:cTn id="15" presetID="2" presetClass="entr" presetSubtype="9" fill="hold" grpId="0" nodeType="withEffect">
                                  <p:stCondLst>
                                    <p:cond delay="0"/>
                                  </p:stCondLst>
                                  <p:childTnLst>
                                    <p:set>
                                      <p:cBhvr>
                                        <p:cTn id="16" dur="1" fill="hold">
                                          <p:stCondLst>
                                            <p:cond delay="0"/>
                                          </p:stCondLst>
                                        </p:cTn>
                                        <p:tgtEl>
                                          <p:spTgt spid="7">
                                            <p:graphicEl>
                                              <a:dgm id="{40BCBD48-F11D-4375-A043-C993EBA53035}"/>
                                            </p:graphicEl>
                                          </p:spTgt>
                                        </p:tgtEl>
                                        <p:attrNameLst>
                                          <p:attrName>style.visibility</p:attrName>
                                        </p:attrNameLst>
                                      </p:cBhvr>
                                      <p:to>
                                        <p:strVal val="visible"/>
                                      </p:to>
                                    </p:set>
                                    <p:anim calcmode="lin" valueType="num">
                                      <p:cBhvr additive="base">
                                        <p:cTn id="17" dur="500" fill="hold"/>
                                        <p:tgtEl>
                                          <p:spTgt spid="7">
                                            <p:graphicEl>
                                              <a:dgm id="{40BCBD48-F11D-4375-A043-C993EBA53035}"/>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
                                            <p:graphicEl>
                                              <a:dgm id="{40BCBD48-F11D-4375-A043-C993EBA53035}"/>
                                            </p:graphicEl>
                                          </p:spTgt>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7">
                                            <p:graphicEl>
                                              <a:dgm id="{538B4003-C7B8-4215-A454-AC36D99C3442}"/>
                                            </p:graphicEl>
                                          </p:spTgt>
                                        </p:tgtEl>
                                        <p:attrNameLst>
                                          <p:attrName>style.visibility</p:attrName>
                                        </p:attrNameLst>
                                      </p:cBhvr>
                                      <p:to>
                                        <p:strVal val="visible"/>
                                      </p:to>
                                    </p:set>
                                    <p:anim calcmode="lin" valueType="num">
                                      <p:cBhvr additive="base">
                                        <p:cTn id="23" dur="500" fill="hold"/>
                                        <p:tgtEl>
                                          <p:spTgt spid="7">
                                            <p:graphicEl>
                                              <a:dgm id="{538B4003-C7B8-4215-A454-AC36D99C3442}"/>
                                            </p:graphic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
                                            <p:graphicEl>
                                              <a:dgm id="{538B4003-C7B8-4215-A454-AC36D99C3442}"/>
                                            </p:graphicEl>
                                          </p:spTgt>
                                        </p:tgtEl>
                                        <p:attrNameLst>
                                          <p:attrName>ppt_y</p:attrName>
                                        </p:attrNameLst>
                                      </p:cBhvr>
                                      <p:tavLst>
                                        <p:tav tm="0">
                                          <p:val>
                                            <p:strVal val="0-#ppt_h/2"/>
                                          </p:val>
                                        </p:tav>
                                        <p:tav tm="100000">
                                          <p:val>
                                            <p:strVal val="#ppt_y"/>
                                          </p:val>
                                        </p:tav>
                                      </p:tavLst>
                                    </p:anim>
                                  </p:childTnLst>
                                </p:cTn>
                              </p:par>
                              <p:par>
                                <p:cTn id="25" presetID="2" presetClass="entr" presetSubtype="9" fill="hold" grpId="0" nodeType="withEffect">
                                  <p:stCondLst>
                                    <p:cond delay="0"/>
                                  </p:stCondLst>
                                  <p:childTnLst>
                                    <p:set>
                                      <p:cBhvr>
                                        <p:cTn id="26" dur="1" fill="hold">
                                          <p:stCondLst>
                                            <p:cond delay="0"/>
                                          </p:stCondLst>
                                        </p:cTn>
                                        <p:tgtEl>
                                          <p:spTgt spid="7">
                                            <p:graphicEl>
                                              <a:dgm id="{4F5AD076-41BB-4844-87B9-33E8E2588147}"/>
                                            </p:graphicEl>
                                          </p:spTgt>
                                        </p:tgtEl>
                                        <p:attrNameLst>
                                          <p:attrName>style.visibility</p:attrName>
                                        </p:attrNameLst>
                                      </p:cBhvr>
                                      <p:to>
                                        <p:strVal val="visible"/>
                                      </p:to>
                                    </p:set>
                                    <p:anim calcmode="lin" valueType="num">
                                      <p:cBhvr additive="base">
                                        <p:cTn id="27" dur="500" fill="hold"/>
                                        <p:tgtEl>
                                          <p:spTgt spid="7">
                                            <p:graphicEl>
                                              <a:dgm id="{4F5AD076-41BB-4844-87B9-33E8E2588147}"/>
                                            </p:graphic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
                                            <p:graphicEl>
                                              <a:dgm id="{4F5AD076-41BB-4844-87B9-33E8E2588147}"/>
                                            </p:graphicEl>
                                          </p:spTgt>
                                        </p:tgtEl>
                                        <p:attrNameLst>
                                          <p:attrName>ppt_y</p:attrName>
                                        </p:attrNameLst>
                                      </p:cBhvr>
                                      <p:tavLst>
                                        <p:tav tm="0">
                                          <p:val>
                                            <p:strVal val="0-#ppt_h/2"/>
                                          </p:val>
                                        </p:tav>
                                        <p:tav tm="100000">
                                          <p:val>
                                            <p:strVal val="#ppt_y"/>
                                          </p:val>
                                        </p:tav>
                                      </p:tavLst>
                                    </p:anim>
                                  </p:childTnLst>
                                </p:cTn>
                              </p:par>
                              <p:par>
                                <p:cTn id="29" presetID="2" presetClass="entr" presetSubtype="9" fill="hold" grpId="0" nodeType="withEffect">
                                  <p:stCondLst>
                                    <p:cond delay="0"/>
                                  </p:stCondLst>
                                  <p:childTnLst>
                                    <p:set>
                                      <p:cBhvr>
                                        <p:cTn id="30" dur="1" fill="hold">
                                          <p:stCondLst>
                                            <p:cond delay="0"/>
                                          </p:stCondLst>
                                        </p:cTn>
                                        <p:tgtEl>
                                          <p:spTgt spid="7">
                                            <p:graphicEl>
                                              <a:dgm id="{59D33657-5625-4C27-B282-99D63CB885BE}"/>
                                            </p:graphicEl>
                                          </p:spTgt>
                                        </p:tgtEl>
                                        <p:attrNameLst>
                                          <p:attrName>style.visibility</p:attrName>
                                        </p:attrNameLst>
                                      </p:cBhvr>
                                      <p:to>
                                        <p:strVal val="visible"/>
                                      </p:to>
                                    </p:set>
                                    <p:anim calcmode="lin" valueType="num">
                                      <p:cBhvr additive="base">
                                        <p:cTn id="31" dur="500" fill="hold"/>
                                        <p:tgtEl>
                                          <p:spTgt spid="7">
                                            <p:graphicEl>
                                              <a:dgm id="{59D33657-5625-4C27-B282-99D63CB885BE}"/>
                                            </p:graphic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graphicEl>
                                              <a:dgm id="{59D33657-5625-4C27-B282-99D63CB885BE}"/>
                                            </p:graphicEl>
                                          </p:spTgt>
                                        </p:tgtEl>
                                        <p:attrNameLst>
                                          <p:attrName>ppt_y</p:attrName>
                                        </p:attrNameLst>
                                      </p:cBhvr>
                                      <p:tavLst>
                                        <p:tav tm="0">
                                          <p:val>
                                            <p:strVal val="0-#ppt_h/2"/>
                                          </p:val>
                                        </p:tav>
                                        <p:tav tm="100000">
                                          <p:val>
                                            <p:strVal val="#ppt_y"/>
                                          </p:val>
                                        </p:tav>
                                      </p:tavLst>
                                    </p:anim>
                                  </p:childTnLst>
                                </p:cTn>
                              </p:par>
                            </p:childTnLst>
                          </p:cTn>
                        </p:par>
                        <p:par>
                          <p:cTn id="33" fill="hold">
                            <p:stCondLst>
                              <p:cond delay="500"/>
                            </p:stCondLst>
                            <p:childTnLst>
                              <p:par>
                                <p:cTn id="34" presetID="2" presetClass="entr" presetSubtype="9" fill="hold" grpId="0" nodeType="afterEffect">
                                  <p:stCondLst>
                                    <p:cond delay="0"/>
                                  </p:stCondLst>
                                  <p:childTnLst>
                                    <p:set>
                                      <p:cBhvr>
                                        <p:cTn id="35" dur="1" fill="hold">
                                          <p:stCondLst>
                                            <p:cond delay="0"/>
                                          </p:stCondLst>
                                        </p:cTn>
                                        <p:tgtEl>
                                          <p:spTgt spid="5">
                                            <p:graphicEl>
                                              <a:dgm id="{C014216F-D791-4AF8-B8BE-81EB43EA6D36}"/>
                                            </p:graphicEl>
                                          </p:spTgt>
                                        </p:tgtEl>
                                        <p:attrNameLst>
                                          <p:attrName>style.visibility</p:attrName>
                                        </p:attrNameLst>
                                      </p:cBhvr>
                                      <p:to>
                                        <p:strVal val="visible"/>
                                      </p:to>
                                    </p:set>
                                    <p:anim calcmode="lin" valueType="num">
                                      <p:cBhvr additive="base">
                                        <p:cTn id="36" dur="500" fill="hold"/>
                                        <p:tgtEl>
                                          <p:spTgt spid="5">
                                            <p:graphicEl>
                                              <a:dgm id="{C014216F-D791-4AF8-B8BE-81EB43EA6D36}"/>
                                            </p:graphic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5">
                                            <p:graphicEl>
                                              <a:dgm id="{C014216F-D791-4AF8-B8BE-81EB43EA6D36}"/>
                                            </p:graphicEl>
                                          </p:spTgt>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9" fill="hold" grpId="0" nodeType="clickEffect">
                                  <p:stCondLst>
                                    <p:cond delay="0"/>
                                  </p:stCondLst>
                                  <p:childTnLst>
                                    <p:set>
                                      <p:cBhvr>
                                        <p:cTn id="41" dur="1" fill="hold">
                                          <p:stCondLst>
                                            <p:cond delay="0"/>
                                          </p:stCondLst>
                                        </p:cTn>
                                        <p:tgtEl>
                                          <p:spTgt spid="5">
                                            <p:graphicEl>
                                              <a:dgm id="{3DCD6437-846E-4EC2-8F01-167669FB356D}"/>
                                            </p:graphicEl>
                                          </p:spTgt>
                                        </p:tgtEl>
                                        <p:attrNameLst>
                                          <p:attrName>style.visibility</p:attrName>
                                        </p:attrNameLst>
                                      </p:cBhvr>
                                      <p:to>
                                        <p:strVal val="visible"/>
                                      </p:to>
                                    </p:set>
                                    <p:anim calcmode="lin" valueType="num">
                                      <p:cBhvr additive="base">
                                        <p:cTn id="42" dur="500" fill="hold"/>
                                        <p:tgtEl>
                                          <p:spTgt spid="5">
                                            <p:graphicEl>
                                              <a:dgm id="{3DCD6437-846E-4EC2-8F01-167669FB356D}"/>
                                            </p:graphic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5">
                                            <p:graphicEl>
                                              <a:dgm id="{3DCD6437-846E-4EC2-8F01-167669FB356D}"/>
                                            </p:graphicEl>
                                          </p:spTgt>
                                        </p:tgtEl>
                                        <p:attrNameLst>
                                          <p:attrName>ppt_y</p:attrName>
                                        </p:attrNameLst>
                                      </p:cBhvr>
                                      <p:tavLst>
                                        <p:tav tm="0">
                                          <p:val>
                                            <p:strVal val="0-#ppt_h/2"/>
                                          </p:val>
                                        </p:tav>
                                        <p:tav tm="100000">
                                          <p:val>
                                            <p:strVal val="#ppt_y"/>
                                          </p:val>
                                        </p:tav>
                                      </p:tavLst>
                                    </p:anim>
                                  </p:childTnLst>
                                </p:cTn>
                              </p:par>
                              <p:par>
                                <p:cTn id="44" presetID="2" presetClass="entr" presetSubtype="9" fill="hold" grpId="0" nodeType="withEffect">
                                  <p:stCondLst>
                                    <p:cond delay="0"/>
                                  </p:stCondLst>
                                  <p:childTnLst>
                                    <p:set>
                                      <p:cBhvr>
                                        <p:cTn id="45" dur="1" fill="hold">
                                          <p:stCondLst>
                                            <p:cond delay="0"/>
                                          </p:stCondLst>
                                        </p:cTn>
                                        <p:tgtEl>
                                          <p:spTgt spid="5">
                                            <p:graphicEl>
                                              <a:dgm id="{E598738E-850F-4741-92E9-6FEA9FEB075C}"/>
                                            </p:graphicEl>
                                          </p:spTgt>
                                        </p:tgtEl>
                                        <p:attrNameLst>
                                          <p:attrName>style.visibility</p:attrName>
                                        </p:attrNameLst>
                                      </p:cBhvr>
                                      <p:to>
                                        <p:strVal val="visible"/>
                                      </p:to>
                                    </p:set>
                                    <p:anim calcmode="lin" valueType="num">
                                      <p:cBhvr additive="base">
                                        <p:cTn id="46" dur="500" fill="hold"/>
                                        <p:tgtEl>
                                          <p:spTgt spid="5">
                                            <p:graphicEl>
                                              <a:dgm id="{E598738E-850F-4741-92E9-6FEA9FEB075C}"/>
                                            </p:graphic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5">
                                            <p:graphicEl>
                                              <a:dgm id="{E598738E-850F-4741-92E9-6FEA9FEB075C}"/>
                                            </p:graphicEl>
                                          </p:spTgt>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9" fill="hold" grpId="0" nodeType="clickEffect">
                                  <p:stCondLst>
                                    <p:cond delay="0"/>
                                  </p:stCondLst>
                                  <p:childTnLst>
                                    <p:set>
                                      <p:cBhvr>
                                        <p:cTn id="51" dur="1" fill="hold">
                                          <p:stCondLst>
                                            <p:cond delay="0"/>
                                          </p:stCondLst>
                                        </p:cTn>
                                        <p:tgtEl>
                                          <p:spTgt spid="5">
                                            <p:graphicEl>
                                              <a:dgm id="{7EEB7FE7-CAD7-4661-90D7-B3DF99ED861B}"/>
                                            </p:graphicEl>
                                          </p:spTgt>
                                        </p:tgtEl>
                                        <p:attrNameLst>
                                          <p:attrName>style.visibility</p:attrName>
                                        </p:attrNameLst>
                                      </p:cBhvr>
                                      <p:to>
                                        <p:strVal val="visible"/>
                                      </p:to>
                                    </p:set>
                                    <p:anim calcmode="lin" valueType="num">
                                      <p:cBhvr additive="base">
                                        <p:cTn id="52" dur="500" fill="hold"/>
                                        <p:tgtEl>
                                          <p:spTgt spid="5">
                                            <p:graphicEl>
                                              <a:dgm id="{7EEB7FE7-CAD7-4661-90D7-B3DF99ED861B}"/>
                                            </p:graphic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5">
                                            <p:graphicEl>
                                              <a:dgm id="{7EEB7FE7-CAD7-4661-90D7-B3DF99ED861B}"/>
                                            </p:graphicEl>
                                          </p:spTgt>
                                        </p:tgtEl>
                                        <p:attrNameLst>
                                          <p:attrName>ppt_y</p:attrName>
                                        </p:attrNameLst>
                                      </p:cBhvr>
                                      <p:tavLst>
                                        <p:tav tm="0">
                                          <p:val>
                                            <p:strVal val="0-#ppt_h/2"/>
                                          </p:val>
                                        </p:tav>
                                        <p:tav tm="100000">
                                          <p:val>
                                            <p:strVal val="#ppt_y"/>
                                          </p:val>
                                        </p:tav>
                                      </p:tavLst>
                                    </p:anim>
                                  </p:childTnLst>
                                </p:cTn>
                              </p:par>
                              <p:par>
                                <p:cTn id="54" presetID="2" presetClass="entr" presetSubtype="9" fill="hold" grpId="0" nodeType="withEffect">
                                  <p:stCondLst>
                                    <p:cond delay="0"/>
                                  </p:stCondLst>
                                  <p:childTnLst>
                                    <p:set>
                                      <p:cBhvr>
                                        <p:cTn id="55" dur="1" fill="hold">
                                          <p:stCondLst>
                                            <p:cond delay="0"/>
                                          </p:stCondLst>
                                        </p:cTn>
                                        <p:tgtEl>
                                          <p:spTgt spid="5">
                                            <p:graphicEl>
                                              <a:dgm id="{1A714FA6-D6A0-4BD0-80FB-F05DA492CCE1}"/>
                                            </p:graphicEl>
                                          </p:spTgt>
                                        </p:tgtEl>
                                        <p:attrNameLst>
                                          <p:attrName>style.visibility</p:attrName>
                                        </p:attrNameLst>
                                      </p:cBhvr>
                                      <p:to>
                                        <p:strVal val="visible"/>
                                      </p:to>
                                    </p:set>
                                    <p:anim calcmode="lin" valueType="num">
                                      <p:cBhvr additive="base">
                                        <p:cTn id="56" dur="500" fill="hold"/>
                                        <p:tgtEl>
                                          <p:spTgt spid="5">
                                            <p:graphicEl>
                                              <a:dgm id="{1A714FA6-D6A0-4BD0-80FB-F05DA492CCE1}"/>
                                            </p:graphic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5">
                                            <p:graphicEl>
                                              <a:dgm id="{1A714FA6-D6A0-4BD0-80FB-F05DA492CCE1}"/>
                                            </p:graphicEl>
                                          </p:spTgt>
                                        </p:tgtEl>
                                        <p:attrNameLst>
                                          <p:attrName>ppt_y</p:attrName>
                                        </p:attrNameLst>
                                      </p:cBhvr>
                                      <p:tavLst>
                                        <p:tav tm="0">
                                          <p:val>
                                            <p:strVal val="0-#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9" fill="hold" grpId="0" nodeType="clickEffect">
                                  <p:stCondLst>
                                    <p:cond delay="0"/>
                                  </p:stCondLst>
                                  <p:childTnLst>
                                    <p:set>
                                      <p:cBhvr>
                                        <p:cTn id="61" dur="1" fill="hold">
                                          <p:stCondLst>
                                            <p:cond delay="0"/>
                                          </p:stCondLst>
                                        </p:cTn>
                                        <p:tgtEl>
                                          <p:spTgt spid="5">
                                            <p:graphicEl>
                                              <a:dgm id="{79A3ADCF-00EB-4676-BF83-81667DBAB005}"/>
                                            </p:graphicEl>
                                          </p:spTgt>
                                        </p:tgtEl>
                                        <p:attrNameLst>
                                          <p:attrName>style.visibility</p:attrName>
                                        </p:attrNameLst>
                                      </p:cBhvr>
                                      <p:to>
                                        <p:strVal val="visible"/>
                                      </p:to>
                                    </p:set>
                                    <p:anim calcmode="lin" valueType="num">
                                      <p:cBhvr additive="base">
                                        <p:cTn id="62" dur="500" fill="hold"/>
                                        <p:tgtEl>
                                          <p:spTgt spid="5">
                                            <p:graphicEl>
                                              <a:dgm id="{79A3ADCF-00EB-4676-BF83-81667DBAB005}"/>
                                            </p:graphicEl>
                                          </p:spTgt>
                                        </p:tgtEl>
                                        <p:attrNameLst>
                                          <p:attrName>ppt_x</p:attrName>
                                        </p:attrNameLst>
                                      </p:cBhvr>
                                      <p:tavLst>
                                        <p:tav tm="0">
                                          <p:val>
                                            <p:strVal val="0-#ppt_w/2"/>
                                          </p:val>
                                        </p:tav>
                                        <p:tav tm="100000">
                                          <p:val>
                                            <p:strVal val="#ppt_x"/>
                                          </p:val>
                                        </p:tav>
                                      </p:tavLst>
                                    </p:anim>
                                    <p:anim calcmode="lin" valueType="num">
                                      <p:cBhvr additive="base">
                                        <p:cTn id="63" dur="500" fill="hold"/>
                                        <p:tgtEl>
                                          <p:spTgt spid="5">
                                            <p:graphicEl>
                                              <a:dgm id="{79A3ADCF-00EB-4676-BF83-81667DBAB005}"/>
                                            </p:graphicEl>
                                          </p:spTgt>
                                        </p:tgtEl>
                                        <p:attrNameLst>
                                          <p:attrName>ppt_y</p:attrName>
                                        </p:attrNameLst>
                                      </p:cBhvr>
                                      <p:tavLst>
                                        <p:tav tm="0">
                                          <p:val>
                                            <p:strVal val="0-#ppt_h/2"/>
                                          </p:val>
                                        </p:tav>
                                        <p:tav tm="100000">
                                          <p:val>
                                            <p:strVal val="#ppt_y"/>
                                          </p:val>
                                        </p:tav>
                                      </p:tavLst>
                                    </p:anim>
                                  </p:childTnLst>
                                </p:cTn>
                              </p:par>
                              <p:par>
                                <p:cTn id="64" presetID="2" presetClass="entr" presetSubtype="9" fill="hold" grpId="0" nodeType="withEffect">
                                  <p:stCondLst>
                                    <p:cond delay="0"/>
                                  </p:stCondLst>
                                  <p:childTnLst>
                                    <p:set>
                                      <p:cBhvr>
                                        <p:cTn id="65" dur="1" fill="hold">
                                          <p:stCondLst>
                                            <p:cond delay="0"/>
                                          </p:stCondLst>
                                        </p:cTn>
                                        <p:tgtEl>
                                          <p:spTgt spid="5">
                                            <p:graphicEl>
                                              <a:dgm id="{FD5F771C-F25A-4952-A8BB-6788227659EB}"/>
                                            </p:graphicEl>
                                          </p:spTgt>
                                        </p:tgtEl>
                                        <p:attrNameLst>
                                          <p:attrName>style.visibility</p:attrName>
                                        </p:attrNameLst>
                                      </p:cBhvr>
                                      <p:to>
                                        <p:strVal val="visible"/>
                                      </p:to>
                                    </p:set>
                                    <p:anim calcmode="lin" valueType="num">
                                      <p:cBhvr additive="base">
                                        <p:cTn id="66" dur="500" fill="hold"/>
                                        <p:tgtEl>
                                          <p:spTgt spid="5">
                                            <p:graphicEl>
                                              <a:dgm id="{FD5F771C-F25A-4952-A8BB-6788227659EB}"/>
                                            </p:graphicEl>
                                          </p:spTgt>
                                        </p:tgtEl>
                                        <p:attrNameLst>
                                          <p:attrName>ppt_x</p:attrName>
                                        </p:attrNameLst>
                                      </p:cBhvr>
                                      <p:tavLst>
                                        <p:tav tm="0">
                                          <p:val>
                                            <p:strVal val="0-#ppt_w/2"/>
                                          </p:val>
                                        </p:tav>
                                        <p:tav tm="100000">
                                          <p:val>
                                            <p:strVal val="#ppt_x"/>
                                          </p:val>
                                        </p:tav>
                                      </p:tavLst>
                                    </p:anim>
                                    <p:anim calcmode="lin" valueType="num">
                                      <p:cBhvr additive="base">
                                        <p:cTn id="67" dur="500" fill="hold"/>
                                        <p:tgtEl>
                                          <p:spTgt spid="5">
                                            <p:graphicEl>
                                              <a:dgm id="{FD5F771C-F25A-4952-A8BB-6788227659EB}"/>
                                            </p:graphicEl>
                                          </p:spTgt>
                                        </p:tgtEl>
                                        <p:attrNameLst>
                                          <p:attrName>ppt_y</p:attrName>
                                        </p:attrNameLst>
                                      </p:cBhvr>
                                      <p:tavLst>
                                        <p:tav tm="0">
                                          <p:val>
                                            <p:strVal val="0-#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9" fill="hold" grpId="0" nodeType="clickEffect">
                                  <p:stCondLst>
                                    <p:cond delay="0"/>
                                  </p:stCondLst>
                                  <p:childTnLst>
                                    <p:set>
                                      <p:cBhvr>
                                        <p:cTn id="71" dur="1" fill="hold">
                                          <p:stCondLst>
                                            <p:cond delay="0"/>
                                          </p:stCondLst>
                                        </p:cTn>
                                        <p:tgtEl>
                                          <p:spTgt spid="5">
                                            <p:graphicEl>
                                              <a:dgm id="{8EB2BA45-7FD6-4D64-9662-AB3AE7268B23}"/>
                                            </p:graphicEl>
                                          </p:spTgt>
                                        </p:tgtEl>
                                        <p:attrNameLst>
                                          <p:attrName>style.visibility</p:attrName>
                                        </p:attrNameLst>
                                      </p:cBhvr>
                                      <p:to>
                                        <p:strVal val="visible"/>
                                      </p:to>
                                    </p:set>
                                    <p:anim calcmode="lin" valueType="num">
                                      <p:cBhvr additive="base">
                                        <p:cTn id="72" dur="500" fill="hold"/>
                                        <p:tgtEl>
                                          <p:spTgt spid="5">
                                            <p:graphicEl>
                                              <a:dgm id="{8EB2BA45-7FD6-4D64-9662-AB3AE7268B23}"/>
                                            </p:graphicEl>
                                          </p:spTgt>
                                        </p:tgtEl>
                                        <p:attrNameLst>
                                          <p:attrName>ppt_x</p:attrName>
                                        </p:attrNameLst>
                                      </p:cBhvr>
                                      <p:tavLst>
                                        <p:tav tm="0">
                                          <p:val>
                                            <p:strVal val="0-#ppt_w/2"/>
                                          </p:val>
                                        </p:tav>
                                        <p:tav tm="100000">
                                          <p:val>
                                            <p:strVal val="#ppt_x"/>
                                          </p:val>
                                        </p:tav>
                                      </p:tavLst>
                                    </p:anim>
                                    <p:anim calcmode="lin" valueType="num">
                                      <p:cBhvr additive="base">
                                        <p:cTn id="73" dur="500" fill="hold"/>
                                        <p:tgtEl>
                                          <p:spTgt spid="5">
                                            <p:graphicEl>
                                              <a:dgm id="{8EB2BA45-7FD6-4D64-9662-AB3AE7268B23}"/>
                                            </p:graphicEl>
                                          </p:spTgt>
                                        </p:tgtEl>
                                        <p:attrNameLst>
                                          <p:attrName>ppt_y</p:attrName>
                                        </p:attrNameLst>
                                      </p:cBhvr>
                                      <p:tavLst>
                                        <p:tav tm="0">
                                          <p:val>
                                            <p:strVal val="0-#ppt_h/2"/>
                                          </p:val>
                                        </p:tav>
                                        <p:tav tm="100000">
                                          <p:val>
                                            <p:strVal val="#ppt_y"/>
                                          </p:val>
                                        </p:tav>
                                      </p:tavLst>
                                    </p:anim>
                                  </p:childTnLst>
                                </p:cTn>
                              </p:par>
                              <p:par>
                                <p:cTn id="74" presetID="2" presetClass="entr" presetSubtype="9" fill="hold" grpId="0" nodeType="withEffect">
                                  <p:stCondLst>
                                    <p:cond delay="0"/>
                                  </p:stCondLst>
                                  <p:childTnLst>
                                    <p:set>
                                      <p:cBhvr>
                                        <p:cTn id="75" dur="1" fill="hold">
                                          <p:stCondLst>
                                            <p:cond delay="0"/>
                                          </p:stCondLst>
                                        </p:cTn>
                                        <p:tgtEl>
                                          <p:spTgt spid="5">
                                            <p:graphicEl>
                                              <a:dgm id="{2EFDE87E-D460-465D-9104-10B214A9D9B1}"/>
                                            </p:graphicEl>
                                          </p:spTgt>
                                        </p:tgtEl>
                                        <p:attrNameLst>
                                          <p:attrName>style.visibility</p:attrName>
                                        </p:attrNameLst>
                                      </p:cBhvr>
                                      <p:to>
                                        <p:strVal val="visible"/>
                                      </p:to>
                                    </p:set>
                                    <p:anim calcmode="lin" valueType="num">
                                      <p:cBhvr additive="base">
                                        <p:cTn id="76" dur="500" fill="hold"/>
                                        <p:tgtEl>
                                          <p:spTgt spid="5">
                                            <p:graphicEl>
                                              <a:dgm id="{2EFDE87E-D460-465D-9104-10B214A9D9B1}"/>
                                            </p:graphicEl>
                                          </p:spTgt>
                                        </p:tgtEl>
                                        <p:attrNameLst>
                                          <p:attrName>ppt_x</p:attrName>
                                        </p:attrNameLst>
                                      </p:cBhvr>
                                      <p:tavLst>
                                        <p:tav tm="0">
                                          <p:val>
                                            <p:strVal val="0-#ppt_w/2"/>
                                          </p:val>
                                        </p:tav>
                                        <p:tav tm="100000">
                                          <p:val>
                                            <p:strVal val="#ppt_x"/>
                                          </p:val>
                                        </p:tav>
                                      </p:tavLst>
                                    </p:anim>
                                    <p:anim calcmode="lin" valueType="num">
                                      <p:cBhvr additive="base">
                                        <p:cTn id="77" dur="500" fill="hold"/>
                                        <p:tgtEl>
                                          <p:spTgt spid="5">
                                            <p:graphicEl>
                                              <a:dgm id="{2EFDE87E-D460-465D-9104-10B214A9D9B1}"/>
                                            </p:graphicEl>
                                          </p:spTgt>
                                        </p:tgtEl>
                                        <p:attrNameLst>
                                          <p:attrName>ppt_y</p:attrName>
                                        </p:attrNameLst>
                                      </p:cBhvr>
                                      <p:tavLst>
                                        <p:tav tm="0">
                                          <p:val>
                                            <p:strVal val="0-#ppt_h/2"/>
                                          </p:val>
                                        </p:tav>
                                        <p:tav tm="100000">
                                          <p:val>
                                            <p:strVal val="#ppt_y"/>
                                          </p:val>
                                        </p:tav>
                                      </p:tavLst>
                                    </p:anim>
                                  </p:childTnLst>
                                </p:cTn>
                              </p:par>
                              <p:par>
                                <p:cTn id="78" presetID="2" presetClass="entr" presetSubtype="9" fill="hold" grpId="0" nodeType="withEffect">
                                  <p:stCondLst>
                                    <p:cond delay="0"/>
                                  </p:stCondLst>
                                  <p:childTnLst>
                                    <p:set>
                                      <p:cBhvr>
                                        <p:cTn id="79" dur="1" fill="hold">
                                          <p:stCondLst>
                                            <p:cond delay="0"/>
                                          </p:stCondLst>
                                        </p:cTn>
                                        <p:tgtEl>
                                          <p:spTgt spid="5">
                                            <p:graphicEl>
                                              <a:dgm id="{CCB748E4-D9E4-4F74-B10A-7C3E3F98D58F}"/>
                                            </p:graphicEl>
                                          </p:spTgt>
                                        </p:tgtEl>
                                        <p:attrNameLst>
                                          <p:attrName>style.visibility</p:attrName>
                                        </p:attrNameLst>
                                      </p:cBhvr>
                                      <p:to>
                                        <p:strVal val="visible"/>
                                      </p:to>
                                    </p:set>
                                    <p:anim calcmode="lin" valueType="num">
                                      <p:cBhvr additive="base">
                                        <p:cTn id="80" dur="500" fill="hold"/>
                                        <p:tgtEl>
                                          <p:spTgt spid="5">
                                            <p:graphicEl>
                                              <a:dgm id="{CCB748E4-D9E4-4F74-B10A-7C3E3F98D58F}"/>
                                            </p:graphicEl>
                                          </p:spTgt>
                                        </p:tgtEl>
                                        <p:attrNameLst>
                                          <p:attrName>ppt_x</p:attrName>
                                        </p:attrNameLst>
                                      </p:cBhvr>
                                      <p:tavLst>
                                        <p:tav tm="0">
                                          <p:val>
                                            <p:strVal val="0-#ppt_w/2"/>
                                          </p:val>
                                        </p:tav>
                                        <p:tav tm="100000">
                                          <p:val>
                                            <p:strVal val="#ppt_x"/>
                                          </p:val>
                                        </p:tav>
                                      </p:tavLst>
                                    </p:anim>
                                    <p:anim calcmode="lin" valueType="num">
                                      <p:cBhvr additive="base">
                                        <p:cTn id="81" dur="500" fill="hold"/>
                                        <p:tgtEl>
                                          <p:spTgt spid="5">
                                            <p:graphicEl>
                                              <a:dgm id="{CCB748E4-D9E4-4F74-B10A-7C3E3F98D58F}"/>
                                            </p:graphicEl>
                                          </p:spTgt>
                                        </p:tgtEl>
                                        <p:attrNameLst>
                                          <p:attrName>ppt_y</p:attrName>
                                        </p:attrNameLst>
                                      </p:cBhvr>
                                      <p:tavLst>
                                        <p:tav tm="0">
                                          <p:val>
                                            <p:strVal val="0-#ppt_h/2"/>
                                          </p:val>
                                        </p:tav>
                                        <p:tav tm="100000">
                                          <p:val>
                                            <p:strVal val="#ppt_y"/>
                                          </p:val>
                                        </p:tav>
                                      </p:tavLst>
                                    </p:anim>
                                  </p:childTnLst>
                                </p:cTn>
                              </p:par>
                            </p:childTnLst>
                          </p:cTn>
                        </p:par>
                        <p:par>
                          <p:cTn id="82" fill="hold">
                            <p:stCondLst>
                              <p:cond delay="500"/>
                            </p:stCondLst>
                            <p:childTnLst>
                              <p:par>
                                <p:cTn id="83" presetID="2" presetClass="entr" presetSubtype="9" fill="hold" grpId="0" nodeType="afterEffect">
                                  <p:stCondLst>
                                    <p:cond delay="0"/>
                                  </p:stCondLst>
                                  <p:childTnLst>
                                    <p:set>
                                      <p:cBhvr>
                                        <p:cTn id="84" dur="1" fill="hold">
                                          <p:stCondLst>
                                            <p:cond delay="0"/>
                                          </p:stCondLst>
                                        </p:cTn>
                                        <p:tgtEl>
                                          <p:spTgt spid="6">
                                            <p:graphicEl>
                                              <a:dgm id="{8EB73A22-61C3-4CB6-91CD-526F0D6C9AFE}"/>
                                            </p:graphicEl>
                                          </p:spTgt>
                                        </p:tgtEl>
                                        <p:attrNameLst>
                                          <p:attrName>style.visibility</p:attrName>
                                        </p:attrNameLst>
                                      </p:cBhvr>
                                      <p:to>
                                        <p:strVal val="visible"/>
                                      </p:to>
                                    </p:set>
                                    <p:anim calcmode="lin" valueType="num">
                                      <p:cBhvr additive="base">
                                        <p:cTn id="85" dur="500" fill="hold"/>
                                        <p:tgtEl>
                                          <p:spTgt spid="6">
                                            <p:graphicEl>
                                              <a:dgm id="{8EB73A22-61C3-4CB6-91CD-526F0D6C9AFE}"/>
                                            </p:graphic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6">
                                            <p:graphicEl>
                                              <a:dgm id="{8EB73A22-61C3-4CB6-91CD-526F0D6C9AFE}"/>
                                            </p:graphic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9" fill="hold" grpId="0" nodeType="clickEffect">
                                  <p:stCondLst>
                                    <p:cond delay="0"/>
                                  </p:stCondLst>
                                  <p:childTnLst>
                                    <p:set>
                                      <p:cBhvr>
                                        <p:cTn id="90" dur="1" fill="hold">
                                          <p:stCondLst>
                                            <p:cond delay="0"/>
                                          </p:stCondLst>
                                        </p:cTn>
                                        <p:tgtEl>
                                          <p:spTgt spid="6">
                                            <p:graphicEl>
                                              <a:dgm id="{FFC2D2B2-2BBC-439D-987C-14B2627E51FD}"/>
                                            </p:graphicEl>
                                          </p:spTgt>
                                        </p:tgtEl>
                                        <p:attrNameLst>
                                          <p:attrName>style.visibility</p:attrName>
                                        </p:attrNameLst>
                                      </p:cBhvr>
                                      <p:to>
                                        <p:strVal val="visible"/>
                                      </p:to>
                                    </p:set>
                                    <p:anim calcmode="lin" valueType="num">
                                      <p:cBhvr additive="base">
                                        <p:cTn id="91" dur="500" fill="hold"/>
                                        <p:tgtEl>
                                          <p:spTgt spid="6">
                                            <p:graphicEl>
                                              <a:dgm id="{FFC2D2B2-2BBC-439D-987C-14B2627E51FD}"/>
                                            </p:graphic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6">
                                            <p:graphicEl>
                                              <a:dgm id="{FFC2D2B2-2BBC-439D-987C-14B2627E51FD}"/>
                                            </p:graphicEl>
                                          </p:spTgt>
                                        </p:tgtEl>
                                        <p:attrNameLst>
                                          <p:attrName>ppt_y</p:attrName>
                                        </p:attrNameLst>
                                      </p:cBhvr>
                                      <p:tavLst>
                                        <p:tav tm="0">
                                          <p:val>
                                            <p:strVal val="0-#ppt_h/2"/>
                                          </p:val>
                                        </p:tav>
                                        <p:tav tm="100000">
                                          <p:val>
                                            <p:strVal val="#ppt_y"/>
                                          </p:val>
                                        </p:tav>
                                      </p:tavLst>
                                    </p:anim>
                                  </p:childTnLst>
                                </p:cTn>
                              </p:par>
                              <p:par>
                                <p:cTn id="93" presetID="2" presetClass="entr" presetSubtype="9" fill="hold" grpId="0" nodeType="withEffect">
                                  <p:stCondLst>
                                    <p:cond delay="0"/>
                                  </p:stCondLst>
                                  <p:childTnLst>
                                    <p:set>
                                      <p:cBhvr>
                                        <p:cTn id="94" dur="1" fill="hold">
                                          <p:stCondLst>
                                            <p:cond delay="0"/>
                                          </p:stCondLst>
                                        </p:cTn>
                                        <p:tgtEl>
                                          <p:spTgt spid="6">
                                            <p:graphicEl>
                                              <a:dgm id="{CB44DA0C-E390-4222-A10B-BA843626B614}"/>
                                            </p:graphicEl>
                                          </p:spTgt>
                                        </p:tgtEl>
                                        <p:attrNameLst>
                                          <p:attrName>style.visibility</p:attrName>
                                        </p:attrNameLst>
                                      </p:cBhvr>
                                      <p:to>
                                        <p:strVal val="visible"/>
                                      </p:to>
                                    </p:set>
                                    <p:anim calcmode="lin" valueType="num">
                                      <p:cBhvr additive="base">
                                        <p:cTn id="95" dur="500" fill="hold"/>
                                        <p:tgtEl>
                                          <p:spTgt spid="6">
                                            <p:graphicEl>
                                              <a:dgm id="{CB44DA0C-E390-4222-A10B-BA843626B614}"/>
                                            </p:graphicEl>
                                          </p:spTgt>
                                        </p:tgtEl>
                                        <p:attrNameLst>
                                          <p:attrName>ppt_x</p:attrName>
                                        </p:attrNameLst>
                                      </p:cBhvr>
                                      <p:tavLst>
                                        <p:tav tm="0">
                                          <p:val>
                                            <p:strVal val="0-#ppt_w/2"/>
                                          </p:val>
                                        </p:tav>
                                        <p:tav tm="100000">
                                          <p:val>
                                            <p:strVal val="#ppt_x"/>
                                          </p:val>
                                        </p:tav>
                                      </p:tavLst>
                                    </p:anim>
                                    <p:anim calcmode="lin" valueType="num">
                                      <p:cBhvr additive="base">
                                        <p:cTn id="96" dur="500" fill="hold"/>
                                        <p:tgtEl>
                                          <p:spTgt spid="6">
                                            <p:graphicEl>
                                              <a:dgm id="{CB44DA0C-E390-4222-A10B-BA843626B614}"/>
                                            </p:graphicEl>
                                          </p:spTgt>
                                        </p:tgtEl>
                                        <p:attrNameLst>
                                          <p:attrName>ppt_y</p:attrName>
                                        </p:attrNameLst>
                                      </p:cBhvr>
                                      <p:tavLst>
                                        <p:tav tm="0">
                                          <p:val>
                                            <p:strVal val="0-#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9" fill="hold" grpId="0" nodeType="clickEffect">
                                  <p:stCondLst>
                                    <p:cond delay="0"/>
                                  </p:stCondLst>
                                  <p:childTnLst>
                                    <p:set>
                                      <p:cBhvr>
                                        <p:cTn id="100" dur="1" fill="hold">
                                          <p:stCondLst>
                                            <p:cond delay="0"/>
                                          </p:stCondLst>
                                        </p:cTn>
                                        <p:tgtEl>
                                          <p:spTgt spid="6">
                                            <p:graphicEl>
                                              <a:dgm id="{C5C305E7-DA1C-4A34-9ECD-A6CF3DCECA8E}"/>
                                            </p:graphicEl>
                                          </p:spTgt>
                                        </p:tgtEl>
                                        <p:attrNameLst>
                                          <p:attrName>style.visibility</p:attrName>
                                        </p:attrNameLst>
                                      </p:cBhvr>
                                      <p:to>
                                        <p:strVal val="visible"/>
                                      </p:to>
                                    </p:set>
                                    <p:anim calcmode="lin" valueType="num">
                                      <p:cBhvr additive="base">
                                        <p:cTn id="101" dur="500" fill="hold"/>
                                        <p:tgtEl>
                                          <p:spTgt spid="6">
                                            <p:graphicEl>
                                              <a:dgm id="{C5C305E7-DA1C-4A34-9ECD-A6CF3DCECA8E}"/>
                                            </p:graphicEl>
                                          </p:spTgt>
                                        </p:tgtEl>
                                        <p:attrNameLst>
                                          <p:attrName>ppt_x</p:attrName>
                                        </p:attrNameLst>
                                      </p:cBhvr>
                                      <p:tavLst>
                                        <p:tav tm="0">
                                          <p:val>
                                            <p:strVal val="0-#ppt_w/2"/>
                                          </p:val>
                                        </p:tav>
                                        <p:tav tm="100000">
                                          <p:val>
                                            <p:strVal val="#ppt_x"/>
                                          </p:val>
                                        </p:tav>
                                      </p:tavLst>
                                    </p:anim>
                                    <p:anim calcmode="lin" valueType="num">
                                      <p:cBhvr additive="base">
                                        <p:cTn id="102" dur="500" fill="hold"/>
                                        <p:tgtEl>
                                          <p:spTgt spid="6">
                                            <p:graphicEl>
                                              <a:dgm id="{C5C305E7-DA1C-4A34-9ECD-A6CF3DCECA8E}"/>
                                            </p:graphicEl>
                                          </p:spTgt>
                                        </p:tgtEl>
                                        <p:attrNameLst>
                                          <p:attrName>ppt_y</p:attrName>
                                        </p:attrNameLst>
                                      </p:cBhvr>
                                      <p:tavLst>
                                        <p:tav tm="0">
                                          <p:val>
                                            <p:strVal val="0-#ppt_h/2"/>
                                          </p:val>
                                        </p:tav>
                                        <p:tav tm="100000">
                                          <p:val>
                                            <p:strVal val="#ppt_y"/>
                                          </p:val>
                                        </p:tav>
                                      </p:tavLst>
                                    </p:anim>
                                  </p:childTnLst>
                                </p:cTn>
                              </p:par>
                              <p:par>
                                <p:cTn id="103" presetID="2" presetClass="entr" presetSubtype="9" fill="hold" grpId="0" nodeType="withEffect">
                                  <p:stCondLst>
                                    <p:cond delay="0"/>
                                  </p:stCondLst>
                                  <p:childTnLst>
                                    <p:set>
                                      <p:cBhvr>
                                        <p:cTn id="104" dur="1" fill="hold">
                                          <p:stCondLst>
                                            <p:cond delay="0"/>
                                          </p:stCondLst>
                                        </p:cTn>
                                        <p:tgtEl>
                                          <p:spTgt spid="6">
                                            <p:graphicEl>
                                              <a:dgm id="{975AE758-6F26-4F72-ADDA-56DF03840322}"/>
                                            </p:graphicEl>
                                          </p:spTgt>
                                        </p:tgtEl>
                                        <p:attrNameLst>
                                          <p:attrName>style.visibility</p:attrName>
                                        </p:attrNameLst>
                                      </p:cBhvr>
                                      <p:to>
                                        <p:strVal val="visible"/>
                                      </p:to>
                                    </p:set>
                                    <p:anim calcmode="lin" valueType="num">
                                      <p:cBhvr additive="base">
                                        <p:cTn id="105" dur="500" fill="hold"/>
                                        <p:tgtEl>
                                          <p:spTgt spid="6">
                                            <p:graphicEl>
                                              <a:dgm id="{975AE758-6F26-4F72-ADDA-56DF03840322}"/>
                                            </p:graphicEl>
                                          </p:spTgt>
                                        </p:tgtEl>
                                        <p:attrNameLst>
                                          <p:attrName>ppt_x</p:attrName>
                                        </p:attrNameLst>
                                      </p:cBhvr>
                                      <p:tavLst>
                                        <p:tav tm="0">
                                          <p:val>
                                            <p:strVal val="0-#ppt_w/2"/>
                                          </p:val>
                                        </p:tav>
                                        <p:tav tm="100000">
                                          <p:val>
                                            <p:strVal val="#ppt_x"/>
                                          </p:val>
                                        </p:tav>
                                      </p:tavLst>
                                    </p:anim>
                                    <p:anim calcmode="lin" valueType="num">
                                      <p:cBhvr additive="base">
                                        <p:cTn id="106" dur="500" fill="hold"/>
                                        <p:tgtEl>
                                          <p:spTgt spid="6">
                                            <p:graphicEl>
                                              <a:dgm id="{975AE758-6F26-4F72-ADDA-56DF03840322}"/>
                                            </p:graphicEl>
                                          </p:spTgt>
                                        </p:tgtEl>
                                        <p:attrNameLst>
                                          <p:attrName>ppt_y</p:attrName>
                                        </p:attrNameLst>
                                      </p:cBhvr>
                                      <p:tavLst>
                                        <p:tav tm="0">
                                          <p:val>
                                            <p:strVal val="0-#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9" fill="hold" grpId="0" nodeType="clickEffect">
                                  <p:stCondLst>
                                    <p:cond delay="0"/>
                                  </p:stCondLst>
                                  <p:childTnLst>
                                    <p:set>
                                      <p:cBhvr>
                                        <p:cTn id="110" dur="1" fill="hold">
                                          <p:stCondLst>
                                            <p:cond delay="0"/>
                                          </p:stCondLst>
                                        </p:cTn>
                                        <p:tgtEl>
                                          <p:spTgt spid="6">
                                            <p:graphicEl>
                                              <a:dgm id="{658F98B2-CC33-4CBF-B92F-F12DB2768100}"/>
                                            </p:graphicEl>
                                          </p:spTgt>
                                        </p:tgtEl>
                                        <p:attrNameLst>
                                          <p:attrName>style.visibility</p:attrName>
                                        </p:attrNameLst>
                                      </p:cBhvr>
                                      <p:to>
                                        <p:strVal val="visible"/>
                                      </p:to>
                                    </p:set>
                                    <p:anim calcmode="lin" valueType="num">
                                      <p:cBhvr additive="base">
                                        <p:cTn id="111" dur="500" fill="hold"/>
                                        <p:tgtEl>
                                          <p:spTgt spid="6">
                                            <p:graphicEl>
                                              <a:dgm id="{658F98B2-CC33-4CBF-B92F-F12DB2768100}"/>
                                            </p:graphicEl>
                                          </p:spTgt>
                                        </p:tgtEl>
                                        <p:attrNameLst>
                                          <p:attrName>ppt_x</p:attrName>
                                        </p:attrNameLst>
                                      </p:cBhvr>
                                      <p:tavLst>
                                        <p:tav tm="0">
                                          <p:val>
                                            <p:strVal val="0-#ppt_w/2"/>
                                          </p:val>
                                        </p:tav>
                                        <p:tav tm="100000">
                                          <p:val>
                                            <p:strVal val="#ppt_x"/>
                                          </p:val>
                                        </p:tav>
                                      </p:tavLst>
                                    </p:anim>
                                    <p:anim calcmode="lin" valueType="num">
                                      <p:cBhvr additive="base">
                                        <p:cTn id="112" dur="500" fill="hold"/>
                                        <p:tgtEl>
                                          <p:spTgt spid="6">
                                            <p:graphicEl>
                                              <a:dgm id="{658F98B2-CC33-4CBF-B92F-F12DB2768100}"/>
                                            </p:graphicEl>
                                          </p:spTgt>
                                        </p:tgtEl>
                                        <p:attrNameLst>
                                          <p:attrName>ppt_y</p:attrName>
                                        </p:attrNameLst>
                                      </p:cBhvr>
                                      <p:tavLst>
                                        <p:tav tm="0">
                                          <p:val>
                                            <p:strVal val="0-#ppt_h/2"/>
                                          </p:val>
                                        </p:tav>
                                        <p:tav tm="100000">
                                          <p:val>
                                            <p:strVal val="#ppt_y"/>
                                          </p:val>
                                        </p:tav>
                                      </p:tavLst>
                                    </p:anim>
                                  </p:childTnLst>
                                </p:cTn>
                              </p:par>
                              <p:par>
                                <p:cTn id="113" presetID="2" presetClass="entr" presetSubtype="9" fill="hold" grpId="0" nodeType="withEffect">
                                  <p:stCondLst>
                                    <p:cond delay="0"/>
                                  </p:stCondLst>
                                  <p:childTnLst>
                                    <p:set>
                                      <p:cBhvr>
                                        <p:cTn id="114" dur="1" fill="hold">
                                          <p:stCondLst>
                                            <p:cond delay="0"/>
                                          </p:stCondLst>
                                        </p:cTn>
                                        <p:tgtEl>
                                          <p:spTgt spid="6">
                                            <p:graphicEl>
                                              <a:dgm id="{9F34A1E9-6018-4026-986D-5ECB37396ADE}"/>
                                            </p:graphicEl>
                                          </p:spTgt>
                                        </p:tgtEl>
                                        <p:attrNameLst>
                                          <p:attrName>style.visibility</p:attrName>
                                        </p:attrNameLst>
                                      </p:cBhvr>
                                      <p:to>
                                        <p:strVal val="visible"/>
                                      </p:to>
                                    </p:set>
                                    <p:anim calcmode="lin" valueType="num">
                                      <p:cBhvr additive="base">
                                        <p:cTn id="115" dur="500" fill="hold"/>
                                        <p:tgtEl>
                                          <p:spTgt spid="6">
                                            <p:graphicEl>
                                              <a:dgm id="{9F34A1E9-6018-4026-986D-5ECB37396ADE}"/>
                                            </p:graphicEl>
                                          </p:spTgt>
                                        </p:tgtEl>
                                        <p:attrNameLst>
                                          <p:attrName>ppt_x</p:attrName>
                                        </p:attrNameLst>
                                      </p:cBhvr>
                                      <p:tavLst>
                                        <p:tav tm="0">
                                          <p:val>
                                            <p:strVal val="0-#ppt_w/2"/>
                                          </p:val>
                                        </p:tav>
                                        <p:tav tm="100000">
                                          <p:val>
                                            <p:strVal val="#ppt_x"/>
                                          </p:val>
                                        </p:tav>
                                      </p:tavLst>
                                    </p:anim>
                                    <p:anim calcmode="lin" valueType="num">
                                      <p:cBhvr additive="base">
                                        <p:cTn id="116" dur="500" fill="hold"/>
                                        <p:tgtEl>
                                          <p:spTgt spid="6">
                                            <p:graphicEl>
                                              <a:dgm id="{9F34A1E9-6018-4026-986D-5ECB37396ADE}"/>
                                            </p:graphicEl>
                                          </p:spTgt>
                                        </p:tgtEl>
                                        <p:attrNameLst>
                                          <p:attrName>ppt_y</p:attrName>
                                        </p:attrNameLst>
                                      </p:cBhvr>
                                      <p:tavLst>
                                        <p:tav tm="0">
                                          <p:val>
                                            <p:strVal val="0-#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9" fill="hold" grpId="0" nodeType="clickEffect">
                                  <p:stCondLst>
                                    <p:cond delay="0"/>
                                  </p:stCondLst>
                                  <p:childTnLst>
                                    <p:set>
                                      <p:cBhvr>
                                        <p:cTn id="120" dur="1" fill="hold">
                                          <p:stCondLst>
                                            <p:cond delay="0"/>
                                          </p:stCondLst>
                                        </p:cTn>
                                        <p:tgtEl>
                                          <p:spTgt spid="6">
                                            <p:graphicEl>
                                              <a:dgm id="{2FBAAA3F-73AE-4807-BF36-5BDDD8356977}"/>
                                            </p:graphicEl>
                                          </p:spTgt>
                                        </p:tgtEl>
                                        <p:attrNameLst>
                                          <p:attrName>style.visibility</p:attrName>
                                        </p:attrNameLst>
                                      </p:cBhvr>
                                      <p:to>
                                        <p:strVal val="visible"/>
                                      </p:to>
                                    </p:set>
                                    <p:anim calcmode="lin" valueType="num">
                                      <p:cBhvr additive="base">
                                        <p:cTn id="121" dur="500" fill="hold"/>
                                        <p:tgtEl>
                                          <p:spTgt spid="6">
                                            <p:graphicEl>
                                              <a:dgm id="{2FBAAA3F-73AE-4807-BF36-5BDDD8356977}"/>
                                            </p:graphicEl>
                                          </p:spTgt>
                                        </p:tgtEl>
                                        <p:attrNameLst>
                                          <p:attrName>ppt_x</p:attrName>
                                        </p:attrNameLst>
                                      </p:cBhvr>
                                      <p:tavLst>
                                        <p:tav tm="0">
                                          <p:val>
                                            <p:strVal val="0-#ppt_w/2"/>
                                          </p:val>
                                        </p:tav>
                                        <p:tav tm="100000">
                                          <p:val>
                                            <p:strVal val="#ppt_x"/>
                                          </p:val>
                                        </p:tav>
                                      </p:tavLst>
                                    </p:anim>
                                    <p:anim calcmode="lin" valueType="num">
                                      <p:cBhvr additive="base">
                                        <p:cTn id="122" dur="500" fill="hold"/>
                                        <p:tgtEl>
                                          <p:spTgt spid="6">
                                            <p:graphicEl>
                                              <a:dgm id="{2FBAAA3F-73AE-4807-BF36-5BDDD8356977}"/>
                                            </p:graphicEl>
                                          </p:spTgt>
                                        </p:tgtEl>
                                        <p:attrNameLst>
                                          <p:attrName>ppt_y</p:attrName>
                                        </p:attrNameLst>
                                      </p:cBhvr>
                                      <p:tavLst>
                                        <p:tav tm="0">
                                          <p:val>
                                            <p:strVal val="0-#ppt_h/2"/>
                                          </p:val>
                                        </p:tav>
                                        <p:tav tm="100000">
                                          <p:val>
                                            <p:strVal val="#ppt_y"/>
                                          </p:val>
                                        </p:tav>
                                      </p:tavLst>
                                    </p:anim>
                                  </p:childTnLst>
                                </p:cTn>
                              </p:par>
                              <p:par>
                                <p:cTn id="123" presetID="2" presetClass="entr" presetSubtype="9" fill="hold" grpId="0" nodeType="withEffect">
                                  <p:stCondLst>
                                    <p:cond delay="0"/>
                                  </p:stCondLst>
                                  <p:childTnLst>
                                    <p:set>
                                      <p:cBhvr>
                                        <p:cTn id="124" dur="1" fill="hold">
                                          <p:stCondLst>
                                            <p:cond delay="0"/>
                                          </p:stCondLst>
                                        </p:cTn>
                                        <p:tgtEl>
                                          <p:spTgt spid="6">
                                            <p:graphicEl>
                                              <a:dgm id="{18A7793E-3EDB-45EC-9EFF-8EB5DFDBAB4B}"/>
                                            </p:graphicEl>
                                          </p:spTgt>
                                        </p:tgtEl>
                                        <p:attrNameLst>
                                          <p:attrName>style.visibility</p:attrName>
                                        </p:attrNameLst>
                                      </p:cBhvr>
                                      <p:to>
                                        <p:strVal val="visible"/>
                                      </p:to>
                                    </p:set>
                                    <p:anim calcmode="lin" valueType="num">
                                      <p:cBhvr additive="base">
                                        <p:cTn id="125" dur="500" fill="hold"/>
                                        <p:tgtEl>
                                          <p:spTgt spid="6">
                                            <p:graphicEl>
                                              <a:dgm id="{18A7793E-3EDB-45EC-9EFF-8EB5DFDBAB4B}"/>
                                            </p:graphicEl>
                                          </p:spTgt>
                                        </p:tgtEl>
                                        <p:attrNameLst>
                                          <p:attrName>ppt_x</p:attrName>
                                        </p:attrNameLst>
                                      </p:cBhvr>
                                      <p:tavLst>
                                        <p:tav tm="0">
                                          <p:val>
                                            <p:strVal val="0-#ppt_w/2"/>
                                          </p:val>
                                        </p:tav>
                                        <p:tav tm="100000">
                                          <p:val>
                                            <p:strVal val="#ppt_x"/>
                                          </p:val>
                                        </p:tav>
                                      </p:tavLst>
                                    </p:anim>
                                    <p:anim calcmode="lin" valueType="num">
                                      <p:cBhvr additive="base">
                                        <p:cTn id="126" dur="500" fill="hold"/>
                                        <p:tgtEl>
                                          <p:spTgt spid="6">
                                            <p:graphicEl>
                                              <a:dgm id="{18A7793E-3EDB-45EC-9EFF-8EB5DFDBAB4B}"/>
                                            </p:graphicEl>
                                          </p:spTgt>
                                        </p:tgtEl>
                                        <p:attrNameLst>
                                          <p:attrName>ppt_y</p:attrName>
                                        </p:attrNameLst>
                                      </p:cBhvr>
                                      <p:tavLst>
                                        <p:tav tm="0">
                                          <p:val>
                                            <p:strVal val="0-#ppt_h/2"/>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2" presetClass="entr" presetSubtype="9" fill="hold" grpId="0" nodeType="clickEffect">
                                  <p:stCondLst>
                                    <p:cond delay="0"/>
                                  </p:stCondLst>
                                  <p:childTnLst>
                                    <p:set>
                                      <p:cBhvr>
                                        <p:cTn id="130" dur="1" fill="hold">
                                          <p:stCondLst>
                                            <p:cond delay="0"/>
                                          </p:stCondLst>
                                        </p:cTn>
                                        <p:tgtEl>
                                          <p:spTgt spid="6">
                                            <p:graphicEl>
                                              <a:dgm id="{D1C539AB-1FFB-4230-9C16-06ECB6C608F3}"/>
                                            </p:graphicEl>
                                          </p:spTgt>
                                        </p:tgtEl>
                                        <p:attrNameLst>
                                          <p:attrName>style.visibility</p:attrName>
                                        </p:attrNameLst>
                                      </p:cBhvr>
                                      <p:to>
                                        <p:strVal val="visible"/>
                                      </p:to>
                                    </p:set>
                                    <p:anim calcmode="lin" valueType="num">
                                      <p:cBhvr additive="base">
                                        <p:cTn id="131" dur="500" fill="hold"/>
                                        <p:tgtEl>
                                          <p:spTgt spid="6">
                                            <p:graphicEl>
                                              <a:dgm id="{D1C539AB-1FFB-4230-9C16-06ECB6C608F3}"/>
                                            </p:graphicEl>
                                          </p:spTgt>
                                        </p:tgtEl>
                                        <p:attrNameLst>
                                          <p:attrName>ppt_x</p:attrName>
                                        </p:attrNameLst>
                                      </p:cBhvr>
                                      <p:tavLst>
                                        <p:tav tm="0">
                                          <p:val>
                                            <p:strVal val="0-#ppt_w/2"/>
                                          </p:val>
                                        </p:tav>
                                        <p:tav tm="100000">
                                          <p:val>
                                            <p:strVal val="#ppt_x"/>
                                          </p:val>
                                        </p:tav>
                                      </p:tavLst>
                                    </p:anim>
                                    <p:anim calcmode="lin" valueType="num">
                                      <p:cBhvr additive="base">
                                        <p:cTn id="132" dur="500" fill="hold"/>
                                        <p:tgtEl>
                                          <p:spTgt spid="6">
                                            <p:graphicEl>
                                              <a:dgm id="{D1C539AB-1FFB-4230-9C16-06ECB6C608F3}"/>
                                            </p:graphicEl>
                                          </p:spTgt>
                                        </p:tgtEl>
                                        <p:attrNameLst>
                                          <p:attrName>ppt_y</p:attrName>
                                        </p:attrNameLst>
                                      </p:cBhvr>
                                      <p:tavLst>
                                        <p:tav tm="0">
                                          <p:val>
                                            <p:strVal val="0-#ppt_h/2"/>
                                          </p:val>
                                        </p:tav>
                                        <p:tav tm="100000">
                                          <p:val>
                                            <p:strVal val="#ppt_y"/>
                                          </p:val>
                                        </p:tav>
                                      </p:tavLst>
                                    </p:anim>
                                  </p:childTnLst>
                                </p:cTn>
                              </p:par>
                              <p:par>
                                <p:cTn id="133" presetID="2" presetClass="entr" presetSubtype="9" fill="hold" grpId="0" nodeType="withEffect">
                                  <p:stCondLst>
                                    <p:cond delay="0"/>
                                  </p:stCondLst>
                                  <p:childTnLst>
                                    <p:set>
                                      <p:cBhvr>
                                        <p:cTn id="134" dur="1" fill="hold">
                                          <p:stCondLst>
                                            <p:cond delay="0"/>
                                          </p:stCondLst>
                                        </p:cTn>
                                        <p:tgtEl>
                                          <p:spTgt spid="6">
                                            <p:graphicEl>
                                              <a:dgm id="{5C5750F7-A8DD-4CF2-82B3-1F88C24047D0}"/>
                                            </p:graphicEl>
                                          </p:spTgt>
                                        </p:tgtEl>
                                        <p:attrNameLst>
                                          <p:attrName>style.visibility</p:attrName>
                                        </p:attrNameLst>
                                      </p:cBhvr>
                                      <p:to>
                                        <p:strVal val="visible"/>
                                      </p:to>
                                    </p:set>
                                    <p:anim calcmode="lin" valueType="num">
                                      <p:cBhvr additive="base">
                                        <p:cTn id="135" dur="500" fill="hold"/>
                                        <p:tgtEl>
                                          <p:spTgt spid="6">
                                            <p:graphicEl>
                                              <a:dgm id="{5C5750F7-A8DD-4CF2-82B3-1F88C24047D0}"/>
                                            </p:graphicEl>
                                          </p:spTgt>
                                        </p:tgtEl>
                                        <p:attrNameLst>
                                          <p:attrName>ppt_x</p:attrName>
                                        </p:attrNameLst>
                                      </p:cBhvr>
                                      <p:tavLst>
                                        <p:tav tm="0">
                                          <p:val>
                                            <p:strVal val="0-#ppt_w/2"/>
                                          </p:val>
                                        </p:tav>
                                        <p:tav tm="100000">
                                          <p:val>
                                            <p:strVal val="#ppt_x"/>
                                          </p:val>
                                        </p:tav>
                                      </p:tavLst>
                                    </p:anim>
                                    <p:anim calcmode="lin" valueType="num">
                                      <p:cBhvr additive="base">
                                        <p:cTn id="136" dur="500" fill="hold"/>
                                        <p:tgtEl>
                                          <p:spTgt spid="6">
                                            <p:graphicEl>
                                              <a:dgm id="{5C5750F7-A8DD-4CF2-82B3-1F88C24047D0}"/>
                                            </p:graphicEl>
                                          </p:spTgt>
                                        </p:tgtEl>
                                        <p:attrNameLst>
                                          <p:attrName>ppt_y</p:attrName>
                                        </p:attrNameLst>
                                      </p:cBhvr>
                                      <p:tavLst>
                                        <p:tav tm="0">
                                          <p:val>
                                            <p:strVal val="0-#ppt_h/2"/>
                                          </p:val>
                                        </p:tav>
                                        <p:tav tm="100000">
                                          <p:val>
                                            <p:strVal val="#ppt_y"/>
                                          </p:val>
                                        </p:tav>
                                      </p:tavLst>
                                    </p:anim>
                                  </p:childTnLst>
                                </p:cTn>
                              </p:par>
                              <p:par>
                                <p:cTn id="137" presetID="2" presetClass="entr" presetSubtype="9" fill="hold" grpId="0" nodeType="withEffect">
                                  <p:stCondLst>
                                    <p:cond delay="0"/>
                                  </p:stCondLst>
                                  <p:childTnLst>
                                    <p:set>
                                      <p:cBhvr>
                                        <p:cTn id="138" dur="1" fill="hold">
                                          <p:stCondLst>
                                            <p:cond delay="0"/>
                                          </p:stCondLst>
                                        </p:cTn>
                                        <p:tgtEl>
                                          <p:spTgt spid="6">
                                            <p:graphicEl>
                                              <a:dgm id="{8DEC33E1-1E68-4F4C-A733-A39D61AC7460}"/>
                                            </p:graphicEl>
                                          </p:spTgt>
                                        </p:tgtEl>
                                        <p:attrNameLst>
                                          <p:attrName>style.visibility</p:attrName>
                                        </p:attrNameLst>
                                      </p:cBhvr>
                                      <p:to>
                                        <p:strVal val="visible"/>
                                      </p:to>
                                    </p:set>
                                    <p:anim calcmode="lin" valueType="num">
                                      <p:cBhvr additive="base">
                                        <p:cTn id="139" dur="500" fill="hold"/>
                                        <p:tgtEl>
                                          <p:spTgt spid="6">
                                            <p:graphicEl>
                                              <a:dgm id="{8DEC33E1-1E68-4F4C-A733-A39D61AC7460}"/>
                                            </p:graphicEl>
                                          </p:spTgt>
                                        </p:tgtEl>
                                        <p:attrNameLst>
                                          <p:attrName>ppt_x</p:attrName>
                                        </p:attrNameLst>
                                      </p:cBhvr>
                                      <p:tavLst>
                                        <p:tav tm="0">
                                          <p:val>
                                            <p:strVal val="0-#ppt_w/2"/>
                                          </p:val>
                                        </p:tav>
                                        <p:tav tm="100000">
                                          <p:val>
                                            <p:strVal val="#ppt_x"/>
                                          </p:val>
                                        </p:tav>
                                      </p:tavLst>
                                    </p:anim>
                                    <p:anim calcmode="lin" valueType="num">
                                      <p:cBhvr additive="base">
                                        <p:cTn id="140" dur="500" fill="hold"/>
                                        <p:tgtEl>
                                          <p:spTgt spid="6">
                                            <p:graphicEl>
                                              <a:dgm id="{8DEC33E1-1E68-4F4C-A733-A39D61AC7460}"/>
                                            </p:graphic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Graphic spid="6" grpId="0">
        <p:bldSub>
          <a:bldDgm bld="one"/>
        </p:bldSub>
      </p:bldGraphic>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Образование – это пример</a:t>
            </a:r>
          </a:p>
        </p:txBody>
      </p:sp>
      <p:sp>
        <p:nvSpPr>
          <p:cNvPr id="3" name="Объект 2"/>
          <p:cNvSpPr>
            <a:spLocks noGrp="1"/>
          </p:cNvSpPr>
          <p:nvPr>
            <p:ph idx="1"/>
          </p:nvPr>
        </p:nvSpPr>
        <p:spPr/>
        <p:txBody>
          <a:bodyPr>
            <a:normAutofit fontScale="92500" lnSpcReduction="20000"/>
          </a:bodyPr>
          <a:lstStyle/>
          <a:p>
            <a:r>
              <a:rPr lang="ru-RU" sz="2000" i="1" dirty="0"/>
              <a:t>Основные способы борьбы</a:t>
            </a:r>
          </a:p>
          <a:p>
            <a:pPr lvl="1"/>
            <a:r>
              <a:rPr lang="ru-RU" sz="1600" i="1" dirty="0"/>
              <a:t>Превенция коррупции </a:t>
            </a:r>
            <a:r>
              <a:rPr lang="ru-RU" sz="1600" dirty="0"/>
              <a:t>— устранение причин и факторов коррупции.</a:t>
            </a:r>
          </a:p>
          <a:p>
            <a:pPr lvl="1"/>
            <a:r>
              <a:rPr lang="ru-RU" sz="1600" i="1" dirty="0"/>
              <a:t>Противодействие коррупции </a:t>
            </a:r>
            <a:r>
              <a:rPr lang="ru-RU" sz="1600" dirty="0"/>
              <a:t> –  скоординированная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муниципальных образований, институтов гражданского общества, организаций и физических лиц по предупреждению коррупции.   </a:t>
            </a:r>
          </a:p>
          <a:p>
            <a:pPr lvl="1"/>
            <a:endParaRPr lang="ru-RU" sz="1600" dirty="0"/>
          </a:p>
          <a:p>
            <a:r>
              <a:rPr lang="ru-RU" sz="2000" b="1" dirty="0"/>
              <a:t>Цель антикоррупционного образования</a:t>
            </a:r>
            <a:r>
              <a:rPr lang="ru-RU" sz="2000" dirty="0"/>
              <a:t> — формирование антикоррупционного мировоззрения, прочных нравственных основ личности,  гражданской позиции и устойчивых навыков антикоррупционного поведения</a:t>
            </a:r>
          </a:p>
          <a:p>
            <a:endParaRPr lang="ru-RU" sz="2000" dirty="0"/>
          </a:p>
          <a:p>
            <a:r>
              <a:rPr lang="ru-RU" sz="2000" dirty="0"/>
              <a:t>Вклад образования</a:t>
            </a:r>
          </a:p>
          <a:p>
            <a:pPr lvl="1"/>
            <a:r>
              <a:rPr lang="ru-RU" sz="1600" dirty="0"/>
              <a:t>формировать комплекс знаний о </a:t>
            </a:r>
            <a:r>
              <a:rPr lang="ru-RU" sz="1600" dirty="0" err="1"/>
              <a:t>коррупциогенных</a:t>
            </a:r>
            <a:r>
              <a:rPr lang="ru-RU" sz="1600" dirty="0"/>
              <a:t> ситуациях для формирования стандартов поведения в соответствии с правовыми и морально-этическими нормами;</a:t>
            </a:r>
          </a:p>
          <a:p>
            <a:pPr lvl="1"/>
            <a:r>
              <a:rPr lang="ru-RU" sz="1600" dirty="0"/>
              <a:t>стимулировать мотивацию антикоррупционного поведения;</a:t>
            </a:r>
          </a:p>
          <a:p>
            <a:pPr lvl="1"/>
            <a:r>
              <a:rPr lang="ru-RU" sz="1600" dirty="0"/>
              <a:t>формировать нетерпимость к проявлениям коррупции;</a:t>
            </a:r>
          </a:p>
          <a:p>
            <a:pPr lvl="1"/>
            <a:r>
              <a:rPr lang="ru-RU" sz="1600" dirty="0"/>
              <a:t>продемонстрировать возможности борьбы с коррупцией;</a:t>
            </a:r>
          </a:p>
          <a:p>
            <a:pPr lvl="1"/>
            <a:r>
              <a:rPr lang="ru-RU" sz="1600" dirty="0"/>
              <a:t>сформировать основы правовой грамотности.</a:t>
            </a:r>
          </a:p>
          <a:p>
            <a:endParaRPr lang="ru-RU" sz="2000" dirty="0"/>
          </a:p>
        </p:txBody>
      </p:sp>
      <p:sp>
        <p:nvSpPr>
          <p:cNvPr id="4" name="Номер слайда 3"/>
          <p:cNvSpPr>
            <a:spLocks noGrp="1"/>
          </p:cNvSpPr>
          <p:nvPr>
            <p:ph type="sldNum" sz="quarter" idx="12"/>
          </p:nvPr>
        </p:nvSpPr>
        <p:spPr/>
        <p:txBody>
          <a:bodyPr/>
          <a:lstStyle/>
          <a:p>
            <a:fld id="{1505765C-EEE3-4016-B0E1-5EE442C399AC}" type="slidenum">
              <a:rPr lang="ru-RU" smtClean="0"/>
              <a:t>11</a:t>
            </a:fld>
            <a:endParaRPr lang="ru-RU" dirty="0"/>
          </a:p>
        </p:txBody>
      </p:sp>
    </p:spTree>
    <p:extLst>
      <p:ext uri="{BB962C8B-B14F-4D97-AF65-F5344CB8AC3E}">
        <p14:creationId xmlns:p14="http://schemas.microsoft.com/office/powerpoint/2010/main" val="154918946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Руководства к действию</a:t>
            </a:r>
          </a:p>
        </p:txBody>
      </p:sp>
      <p:sp>
        <p:nvSpPr>
          <p:cNvPr id="3" name="Объект 2"/>
          <p:cNvSpPr>
            <a:spLocks noGrp="1"/>
          </p:cNvSpPr>
          <p:nvPr>
            <p:ph idx="1"/>
          </p:nvPr>
        </p:nvSpPr>
        <p:spPr/>
        <p:txBody>
          <a:bodyPr>
            <a:normAutofit lnSpcReduction="10000"/>
          </a:bodyPr>
          <a:lstStyle/>
          <a:p>
            <a:pPr marL="177800" indent="-177800">
              <a:buFont typeface="+mj-lt"/>
              <a:buAutoNum type="arabicPeriod"/>
            </a:pPr>
            <a:r>
              <a:rPr lang="ru-RU" sz="1400" b="1" dirty="0"/>
              <a:t>Информирование</a:t>
            </a:r>
            <a:r>
              <a:rPr lang="ru-RU" sz="1400" dirty="0"/>
              <a:t> воспитанников и их законных представителей о многоликости  коррупции: </a:t>
            </a:r>
          </a:p>
          <a:p>
            <a:pPr lvl="1"/>
            <a:r>
              <a:rPr lang="ru-RU" sz="1200" dirty="0"/>
              <a:t>о сути коррупции как социального явления, противозаконного деяния, экономического феномена, политического феномена,  элемента культуры данного общества,  нравственной болезни общества. </a:t>
            </a:r>
          </a:p>
          <a:p>
            <a:pPr lvl="1"/>
            <a:r>
              <a:rPr lang="ru-RU" sz="1200" dirty="0"/>
              <a:t>о целях, субъектах, формах и видах, сфере реализации, содержании коррупции. </a:t>
            </a:r>
          </a:p>
          <a:p>
            <a:pPr marL="177800" indent="-177800">
              <a:buFont typeface="+mj-lt"/>
              <a:buAutoNum type="arabicPeriod"/>
            </a:pPr>
            <a:r>
              <a:rPr lang="ru-RU" sz="1400" b="1" dirty="0"/>
              <a:t>Формирование осознанного восприятия/отношения к коррупции</a:t>
            </a:r>
            <a:endParaRPr lang="ru-RU" sz="1400" dirty="0"/>
          </a:p>
          <a:p>
            <a:pPr lvl="1"/>
            <a:r>
              <a:rPr lang="ru-RU" sz="1200" dirty="0"/>
              <a:t>Нравственное отторжение коррупционного поведения, коррупционной морали и этики. </a:t>
            </a:r>
          </a:p>
          <a:p>
            <a:pPr lvl="1"/>
            <a:r>
              <a:rPr lang="ru-RU" sz="1200" dirty="0"/>
              <a:t>Не  только карающий закон,  но и </a:t>
            </a:r>
            <a:r>
              <a:rPr lang="ru-RU" sz="1200" i="1" dirty="0"/>
              <a:t>нравственный выбор </a:t>
            </a:r>
            <a:r>
              <a:rPr lang="ru-RU" sz="1200" dirty="0"/>
              <a:t>охраняет власть и общество от коррупции. </a:t>
            </a:r>
          </a:p>
          <a:p>
            <a:pPr lvl="1"/>
            <a:r>
              <a:rPr lang="ru-RU" sz="1200" dirty="0"/>
              <a:t>В обществе, оправдывающем коррупцию, закон не сможет ее предотвратить. </a:t>
            </a:r>
          </a:p>
          <a:p>
            <a:pPr lvl="1"/>
            <a:r>
              <a:rPr lang="ru-RU" sz="1200" dirty="0"/>
              <a:t>Поэтому сегодня надо закладывать основу будущего России - воспитывать в подрастающем поколении   нетерпимость к проявлениям коррупции, формировать в обществе устойчивую отрицательную оценку коррупции. </a:t>
            </a:r>
          </a:p>
          <a:p>
            <a:pPr marL="177800" indent="-177800">
              <a:buFont typeface="+mj-lt"/>
              <a:buAutoNum type="arabicPeriod"/>
            </a:pPr>
            <a:r>
              <a:rPr lang="ru-RU" sz="1400" b="1" dirty="0"/>
              <a:t>Освоение навыков, необходимых для борьбы с коррупцией</a:t>
            </a:r>
            <a:endParaRPr lang="ru-RU" sz="1400" dirty="0"/>
          </a:p>
          <a:p>
            <a:pPr lvl="1"/>
            <a:r>
              <a:rPr lang="ru-RU" sz="1200" dirty="0"/>
              <a:t>Создание   антикоррупционного стандарта поведения.  </a:t>
            </a:r>
          </a:p>
          <a:p>
            <a:pPr lvl="1"/>
            <a:r>
              <a:rPr lang="ru-RU" sz="1200" dirty="0"/>
              <a:t>У воспитанников и их законных представителей должно не только доминировать мнение о коррупционном поведении, как о поведении, неприемлемом не при каких условиях, но и должны быть практические </a:t>
            </a:r>
            <a:r>
              <a:rPr lang="ru-RU" sz="1200" dirty="0" err="1"/>
              <a:t>деятельностные</a:t>
            </a:r>
            <a:r>
              <a:rPr lang="ru-RU" sz="1200" dirty="0"/>
              <a:t> навыки такого поведения в конкретных жизненных ситуациях.  </a:t>
            </a:r>
          </a:p>
          <a:p>
            <a:pPr lvl="1"/>
            <a:r>
              <a:rPr lang="ru-RU" sz="1200" dirty="0"/>
              <a:t>Противодействие коррупции должно носить не только пассивный характер - не приемлю и не участвую в коррупционных деяниях, но и активный -  борюсь с любыми проявлениями коррупции в нашем обществе.</a:t>
            </a:r>
            <a:r>
              <a:rPr lang="ru-RU" sz="1200" i="1" dirty="0"/>
              <a:t> </a:t>
            </a:r>
            <a:endParaRPr lang="ru-RU" sz="1200" dirty="0"/>
          </a:p>
          <a:p>
            <a:pPr marL="177800" indent="-177800">
              <a:buFont typeface="+mj-lt"/>
              <a:buAutoNum type="arabicPeriod"/>
            </a:pPr>
            <a:r>
              <a:rPr lang="ru-RU" sz="1400" b="1" dirty="0"/>
              <a:t>Антикоррупционная пропаганда и распространение идей законности и уважения к закону </a:t>
            </a:r>
            <a:r>
              <a:rPr lang="ru-RU" sz="1400" dirty="0"/>
              <a:t>- это важное направление реализации Национального плана противодействия коррупции.</a:t>
            </a:r>
          </a:p>
          <a:p>
            <a:pPr marL="177800" indent="-177800">
              <a:buFont typeface="+mj-lt"/>
              <a:buAutoNum type="arabicPeriod"/>
            </a:pPr>
            <a:r>
              <a:rPr lang="ru-RU" sz="1400" b="1" dirty="0"/>
              <a:t>Деятельность, направленная на понимание природы коррупции</a:t>
            </a:r>
            <a:r>
              <a:rPr lang="ru-RU" sz="1400" dirty="0"/>
              <a:t>, осознание социальных потерь от ее проявлений, умение аргументированно защищать свою позицию, умение искать пути преодоления проявлений коррупции.</a:t>
            </a:r>
          </a:p>
          <a:p>
            <a:endParaRPr lang="ru-RU" sz="1400" dirty="0"/>
          </a:p>
        </p:txBody>
      </p:sp>
      <p:sp>
        <p:nvSpPr>
          <p:cNvPr id="4" name="Номер слайда 3"/>
          <p:cNvSpPr>
            <a:spLocks noGrp="1"/>
          </p:cNvSpPr>
          <p:nvPr>
            <p:ph type="sldNum" sz="quarter" idx="12"/>
          </p:nvPr>
        </p:nvSpPr>
        <p:spPr/>
        <p:txBody>
          <a:bodyPr/>
          <a:lstStyle/>
          <a:p>
            <a:fld id="{1505765C-EEE3-4016-B0E1-5EE442C399AC}" type="slidenum">
              <a:rPr lang="ru-RU" smtClean="0"/>
              <a:t>12</a:t>
            </a:fld>
            <a:endParaRPr lang="ru-RU" dirty="0"/>
          </a:p>
        </p:txBody>
      </p:sp>
    </p:spTree>
    <p:extLst>
      <p:ext uri="{BB962C8B-B14F-4D97-AF65-F5344CB8AC3E}">
        <p14:creationId xmlns:p14="http://schemas.microsoft.com/office/powerpoint/2010/main" val="126402982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Резюме</a:t>
            </a:r>
          </a:p>
        </p:txBody>
      </p:sp>
      <p:sp>
        <p:nvSpPr>
          <p:cNvPr id="3" name="Объект 2"/>
          <p:cNvSpPr>
            <a:spLocks noGrp="1"/>
          </p:cNvSpPr>
          <p:nvPr>
            <p:ph idx="1"/>
          </p:nvPr>
        </p:nvSpPr>
        <p:spPr/>
        <p:txBody>
          <a:bodyPr/>
          <a:lstStyle/>
          <a:p>
            <a:r>
              <a:rPr lang="ru-RU" dirty="0"/>
              <a:t>Формирование антикоррупционного мировоззрения</a:t>
            </a:r>
          </a:p>
          <a:p>
            <a:r>
              <a:rPr lang="ru-RU" dirty="0"/>
              <a:t>Активная борьба с любыми проявлениями коррупции в нашем коллективе и обществе</a:t>
            </a:r>
          </a:p>
        </p:txBody>
      </p:sp>
      <p:sp>
        <p:nvSpPr>
          <p:cNvPr id="4" name="Номер слайда 3"/>
          <p:cNvSpPr>
            <a:spLocks noGrp="1"/>
          </p:cNvSpPr>
          <p:nvPr>
            <p:ph type="sldNum" sz="quarter" idx="12"/>
          </p:nvPr>
        </p:nvSpPr>
        <p:spPr/>
        <p:txBody>
          <a:bodyPr/>
          <a:lstStyle/>
          <a:p>
            <a:fld id="{1505765C-EEE3-4016-B0E1-5EE442C399AC}" type="slidenum">
              <a:rPr lang="ru-RU" smtClean="0"/>
              <a:t>13</a:t>
            </a:fld>
            <a:endParaRPr lang="ru-RU" dirty="0"/>
          </a:p>
        </p:txBody>
      </p:sp>
    </p:spTree>
    <p:extLst>
      <p:ext uri="{BB962C8B-B14F-4D97-AF65-F5344CB8AC3E}">
        <p14:creationId xmlns:p14="http://schemas.microsoft.com/office/powerpoint/2010/main" val="227997480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Дополнительные материалы</a:t>
            </a:r>
          </a:p>
        </p:txBody>
      </p:sp>
      <p:sp>
        <p:nvSpPr>
          <p:cNvPr id="3" name="Текст 2"/>
          <p:cNvSpPr>
            <a:spLocks noGrp="1"/>
          </p:cNvSpPr>
          <p:nvPr>
            <p:ph type="body" idx="1"/>
          </p:nvPr>
        </p:nvSpPr>
        <p:spPr/>
        <p:txBody>
          <a:bodyPr/>
          <a:lstStyle/>
          <a:p>
            <a:endParaRPr lang="ru-RU"/>
          </a:p>
        </p:txBody>
      </p:sp>
      <p:sp>
        <p:nvSpPr>
          <p:cNvPr id="4" name="Номер слайда 3"/>
          <p:cNvSpPr>
            <a:spLocks noGrp="1"/>
          </p:cNvSpPr>
          <p:nvPr>
            <p:ph type="sldNum" sz="quarter" idx="12"/>
          </p:nvPr>
        </p:nvSpPr>
        <p:spPr/>
        <p:txBody>
          <a:bodyPr/>
          <a:lstStyle/>
          <a:p>
            <a:fld id="{1505765C-EEE3-4016-B0E1-5EE442C399AC}" type="slidenum">
              <a:rPr lang="ru-RU" smtClean="0"/>
              <a:t>14</a:t>
            </a:fld>
            <a:endParaRPr lang="ru-RU"/>
          </a:p>
        </p:txBody>
      </p:sp>
    </p:spTree>
    <p:extLst>
      <p:ext uri="{BB962C8B-B14F-4D97-AF65-F5344CB8AC3E}">
        <p14:creationId xmlns:p14="http://schemas.microsoft.com/office/powerpoint/2010/main" val="135514924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Источники и литература</a:t>
            </a:r>
            <a:endParaRPr lang="ru-RU" dirty="0"/>
          </a:p>
        </p:txBody>
      </p:sp>
      <p:sp>
        <p:nvSpPr>
          <p:cNvPr id="3" name="Объект 2"/>
          <p:cNvSpPr>
            <a:spLocks noGrp="1"/>
          </p:cNvSpPr>
          <p:nvPr>
            <p:ph idx="1"/>
          </p:nvPr>
        </p:nvSpPr>
        <p:spPr/>
        <p:txBody>
          <a:bodyPr>
            <a:normAutofit fontScale="62500" lnSpcReduction="20000"/>
          </a:bodyPr>
          <a:lstStyle/>
          <a:p>
            <a:r>
              <a:rPr lang="ru-RU" dirty="0">
                <a:hlinkClick r:id="rId2"/>
              </a:rPr>
              <a:t>Указ</a:t>
            </a:r>
            <a:r>
              <a:rPr lang="ru-RU" b="1" u="sng" dirty="0">
                <a:hlinkClick r:id="rId2"/>
              </a:rPr>
              <a:t> </a:t>
            </a:r>
            <a:r>
              <a:rPr lang="ru-RU" u="sng" dirty="0">
                <a:hlinkClick r:id="rId2"/>
              </a:rPr>
              <a:t>Президента РФ «О мерах по противодействию коррупции» от 19.05.2008 г. № 815.</a:t>
            </a:r>
            <a:endParaRPr lang="ru-RU" dirty="0"/>
          </a:p>
          <a:p>
            <a:r>
              <a:rPr lang="ru-RU" dirty="0">
                <a:hlinkClick r:id="rId3"/>
              </a:rPr>
              <a:t>Федеральный закон</a:t>
            </a:r>
            <a:r>
              <a:rPr lang="ru-RU" u="sng" dirty="0">
                <a:hlinkClick r:id="rId3"/>
              </a:rPr>
              <a:t> Российской Федерации от 25 декабря 2008 г. № 273-ФЗ «О противодействии коррупции».</a:t>
            </a:r>
            <a:r>
              <a:rPr lang="ru-RU" dirty="0"/>
              <a:t> </a:t>
            </a:r>
            <a:r>
              <a:rPr lang="ru-RU" i="1" dirty="0"/>
              <a:t> </a:t>
            </a:r>
            <a:endParaRPr lang="ru-RU" dirty="0"/>
          </a:p>
          <a:p>
            <a:r>
              <a:rPr lang="ru-RU" dirty="0"/>
              <a:t>Национальный план противодействия коррупции. 2008. 31 июля</a:t>
            </a:r>
          </a:p>
          <a:p>
            <a:r>
              <a:rPr lang="ru-RU" dirty="0"/>
              <a:t>Указ Президента Российской Федерации от 12 мая 2009 г. N 537 "О Стратегии национальной безопасности Российской Федерации до 2020 года" // Российская газета. 2009. 19 мая.</a:t>
            </a:r>
            <a:endParaRPr lang="ru-RU" b="1" i="1" dirty="0"/>
          </a:p>
          <a:p>
            <a:r>
              <a:rPr lang="ru-RU" dirty="0"/>
              <a:t> Официальный сайт Президента РФ: </a:t>
            </a:r>
            <a:r>
              <a:rPr lang="ru-RU" u="sng" dirty="0">
                <a:hlinkClick r:id="rId4"/>
              </a:rPr>
              <a:t>http://www.kremlin.ru/articles/corrupt.shtml</a:t>
            </a:r>
            <a:r>
              <a:rPr lang="ru-RU" dirty="0"/>
              <a:t> (противодействие коррупции)</a:t>
            </a:r>
          </a:p>
          <a:p>
            <a:r>
              <a:rPr lang="ru-RU" dirty="0"/>
              <a:t> Антикоррупционная политика. Учебное пособие для вузов. / Под ред. Г.А. Сатарова. М., 2004.</a:t>
            </a:r>
          </a:p>
          <a:p>
            <a:r>
              <a:rPr lang="ru-RU" dirty="0"/>
              <a:t>Антикоррупционные документы и инструменты: международный и национальный опыт борьбы с коррупцией. М., 2004.</a:t>
            </a:r>
          </a:p>
          <a:p>
            <a:r>
              <a:rPr lang="ru-RU" dirty="0"/>
              <a:t>Коррупция и антикоррупционная политика: Словарь-справочник / Под ред. П.А. Кабанова. М., 2008.</a:t>
            </a:r>
          </a:p>
          <a:p>
            <a:r>
              <a:rPr lang="ru-RU" dirty="0" err="1"/>
              <a:t>Музалевская</a:t>
            </a:r>
            <a:r>
              <a:rPr lang="ru-RU" dirty="0"/>
              <a:t> Е.А. Проявления коррупции в системе образования </a:t>
            </a:r>
            <a:r>
              <a:rPr lang="ru-RU" u="sng" dirty="0">
                <a:hlinkClick r:id="rId5"/>
              </a:rPr>
              <a:t>http://www.mosgu.ru/nauchnaya/publications/SCIENTIFICARTICLES/2006/Mazulevskaja/</a:t>
            </a:r>
            <a:endParaRPr lang="ru-RU" dirty="0"/>
          </a:p>
          <a:p>
            <a:r>
              <a:rPr lang="ru-RU" dirty="0"/>
              <a:t>Римский В.Л. Потери от коррупции. Коррупция и борьба с ней: роль гражданского общества // Гуманитарно-политологический Центр «Стратегия». СПб., 2000.  </a:t>
            </a:r>
          </a:p>
          <a:p>
            <a:r>
              <a:rPr lang="ru-RU" dirty="0"/>
              <a:t>Российский антикоррупционный портал </a:t>
            </a:r>
            <a:r>
              <a:rPr lang="en-US" dirty="0">
                <a:hlinkClick r:id="rId6"/>
              </a:rPr>
              <a:t>http</a:t>
            </a:r>
            <a:r>
              <a:rPr lang="ru-RU" dirty="0">
                <a:hlinkClick r:id="rId6"/>
              </a:rPr>
              <a:t>://</a:t>
            </a:r>
            <a:r>
              <a:rPr lang="en-US" dirty="0">
                <a:hlinkClick r:id="rId6"/>
              </a:rPr>
              <a:t>www</a:t>
            </a:r>
            <a:r>
              <a:rPr lang="ru-RU" dirty="0">
                <a:hlinkClick r:id="rId6"/>
              </a:rPr>
              <a:t>.</a:t>
            </a:r>
            <a:r>
              <a:rPr lang="en-US" dirty="0">
                <a:hlinkClick r:id="rId6"/>
              </a:rPr>
              <a:t>anti</a:t>
            </a:r>
            <a:r>
              <a:rPr lang="ru-RU" dirty="0">
                <a:hlinkClick r:id="rId6"/>
              </a:rPr>
              <a:t>-</a:t>
            </a:r>
            <a:r>
              <a:rPr lang="en-US" dirty="0" err="1">
                <a:hlinkClick r:id="rId6"/>
              </a:rPr>
              <a:t>cor</a:t>
            </a:r>
            <a:r>
              <a:rPr lang="ru-RU" dirty="0">
                <a:hlinkClick r:id="rId6"/>
              </a:rPr>
              <a:t>.</a:t>
            </a:r>
            <a:r>
              <a:rPr lang="en-US" dirty="0" err="1">
                <a:hlinkClick r:id="rId6"/>
              </a:rPr>
              <a:t>ru</a:t>
            </a:r>
            <a:endParaRPr lang="ru-RU" dirty="0"/>
          </a:p>
        </p:txBody>
      </p:sp>
      <p:sp>
        <p:nvSpPr>
          <p:cNvPr id="4" name="Номер слайда 3"/>
          <p:cNvSpPr>
            <a:spLocks noGrp="1"/>
          </p:cNvSpPr>
          <p:nvPr>
            <p:ph type="sldNum" sz="quarter" idx="12"/>
          </p:nvPr>
        </p:nvSpPr>
        <p:spPr/>
        <p:txBody>
          <a:bodyPr/>
          <a:lstStyle/>
          <a:p>
            <a:fld id="{1505765C-EEE3-4016-B0E1-5EE442C399AC}" type="slidenum">
              <a:rPr lang="ru-RU" smtClean="0"/>
              <a:t>15</a:t>
            </a:fld>
            <a:endParaRPr lang="ru-RU" dirty="0"/>
          </a:p>
        </p:txBody>
      </p:sp>
    </p:spTree>
    <p:extLst>
      <p:ext uri="{BB962C8B-B14F-4D97-AF65-F5344CB8AC3E}">
        <p14:creationId xmlns:p14="http://schemas.microsoft.com/office/powerpoint/2010/main" val="33949735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Словарь терминов и понятий</a:t>
            </a:r>
            <a:endParaRPr lang="ru-RU" dirty="0"/>
          </a:p>
        </p:txBody>
      </p:sp>
      <p:sp>
        <p:nvSpPr>
          <p:cNvPr id="3" name="Объект 2"/>
          <p:cNvSpPr>
            <a:spLocks noGrp="1"/>
          </p:cNvSpPr>
          <p:nvPr>
            <p:ph idx="1"/>
          </p:nvPr>
        </p:nvSpPr>
        <p:spPr/>
        <p:txBody>
          <a:bodyPr>
            <a:noAutofit/>
          </a:bodyPr>
          <a:lstStyle/>
          <a:p>
            <a:r>
              <a:rPr lang="ru-RU" sz="1100" i="1" dirty="0"/>
              <a:t>Аномия</a:t>
            </a:r>
            <a:r>
              <a:rPr lang="ru-RU" sz="1100" dirty="0"/>
              <a:t> –  дезинтеграция нравственных ценностей, смешение ценностных ориентаций, наступление ценностного вакуума по принципу «все дозволено».  Проявляется   в виде ненормативного поведения – господства группового эгоизма, равнодушия и жестокости,   распространения преступности, правового нигилизма.</a:t>
            </a:r>
            <a:endParaRPr lang="ru-RU" sz="1100" b="1" dirty="0"/>
          </a:p>
          <a:p>
            <a:r>
              <a:rPr lang="ru-RU" sz="1100" i="1" dirty="0"/>
              <a:t>Антикоррупционное образование</a:t>
            </a:r>
            <a:r>
              <a:rPr lang="ru-RU" sz="1100" b="1" i="1" dirty="0"/>
              <a:t> </a:t>
            </a:r>
            <a:r>
              <a:rPr lang="ru-RU" sz="1100" dirty="0"/>
              <a:t>— формирование у населения антикоррупционных установок.</a:t>
            </a:r>
          </a:p>
          <a:p>
            <a:r>
              <a:rPr lang="ru-RU" sz="1100" i="1" dirty="0"/>
              <a:t>Антикоррупционные стандарты </a:t>
            </a:r>
            <a:r>
              <a:rPr lang="ru-RU" sz="1100" dirty="0"/>
              <a:t>— совокупность поведенческих и правовых норм, запретов, ограничений, обязанностей, установленных для  соответствующей области социальной деятельности и направленных на предупреждение коррупции;</a:t>
            </a:r>
          </a:p>
          <a:p>
            <a:r>
              <a:rPr lang="ru-RU" sz="1100" i="1" dirty="0"/>
              <a:t>Взяточничество</a:t>
            </a:r>
            <a:r>
              <a:rPr lang="ru-RU" sz="1100" dirty="0"/>
              <a:t> — действие, когда государственный служащий или приравниваемое к нему лицо в своих или чужих интересах прямо или опосредованно принимает, обещает или договаривается принять взятку, требует дачи взятки или провоцирует его за законное действие или бездеятельность при выполнении полномочий.</a:t>
            </a:r>
          </a:p>
          <a:p>
            <a:r>
              <a:rPr lang="ru-RU" sz="1100" i="1" dirty="0"/>
              <a:t>Виды коррупции</a:t>
            </a:r>
            <a:r>
              <a:rPr lang="ru-RU" sz="1100" dirty="0"/>
              <a:t> в зависимости от сферы деятельности — административная, политическая, частная, международная.</a:t>
            </a:r>
          </a:p>
          <a:p>
            <a:r>
              <a:rPr lang="ru-RU" sz="1100" i="1" dirty="0"/>
              <a:t>Волокита</a:t>
            </a:r>
            <a:r>
              <a:rPr lang="ru-RU" sz="1100" dirty="0"/>
              <a:t> – форма вымогательства, нарочитое затягивание рассмотрения дела с целью получения взятки. </a:t>
            </a:r>
          </a:p>
          <a:p>
            <a:r>
              <a:rPr lang="ru-RU" sz="1100" i="1" dirty="0"/>
              <a:t>Вымогательство </a:t>
            </a:r>
            <a:r>
              <a:rPr lang="ru-RU" sz="1100" dirty="0"/>
              <a:t>– принуждение человека заплатить деньги или предоставить другие ценности в обмен на действие или бездействие. Данное принуждение может быть осуществлено при помощи давления, в том числе и морального.</a:t>
            </a:r>
          </a:p>
          <a:p>
            <a:r>
              <a:rPr lang="ru-RU" sz="1100" i="1" dirty="0"/>
              <a:t>Выявление коррупции</a:t>
            </a:r>
            <a:r>
              <a:rPr lang="ru-RU" sz="1100" b="1" i="1" dirty="0"/>
              <a:t> </a:t>
            </a:r>
            <a:r>
              <a:rPr lang="ru-RU" sz="1100" dirty="0"/>
              <a:t>и правовое преследование — установление коррупционных действий, превращение в жизнь принципа неизбежности и справедливости наказания.</a:t>
            </a:r>
          </a:p>
          <a:p>
            <a:r>
              <a:rPr lang="ru-RU" sz="1100" i="1" dirty="0"/>
              <a:t>Девиация </a:t>
            </a:r>
            <a:r>
              <a:rPr lang="ru-RU" sz="1100" dirty="0"/>
              <a:t>— нарушение обычных для общества или группы социальных правил и норм.</a:t>
            </a:r>
          </a:p>
          <a:p>
            <a:r>
              <a:rPr lang="ru-RU" sz="1100" i="1" dirty="0"/>
              <a:t>Государственный служащий</a:t>
            </a:r>
            <a:r>
              <a:rPr lang="ru-RU" sz="1100" b="1" i="1" dirty="0"/>
              <a:t> </a:t>
            </a:r>
            <a:r>
              <a:rPr lang="ru-RU" sz="1100" dirty="0"/>
              <a:t>— лицо, которое находится на государственной службе. Государственный политик, государственный служащий публичного администрирования согласно закону о государственной службе, а также другое лицо, которое, работая в государственных или муниципальных органах или учреждениях, в судебных, правоохранительных органах, в органах госконтроля и надзора. А также в приравниваемых к ним органах, выполняет функции представителя власти или лицо, наделенное административными полномочиями, а также официальный кандидат на упомянутые должности.</a:t>
            </a:r>
          </a:p>
          <a:p>
            <a:r>
              <a:rPr lang="ru-RU" sz="1100" i="1" dirty="0"/>
              <a:t>Злоупотребление </a:t>
            </a:r>
            <a:r>
              <a:rPr lang="ru-RU" sz="1100" dirty="0"/>
              <a:t>— действие, с помощью которого государственный служащий или лицо, приравниваемое к государственному служащему, злоупотребляет служебным положением или превышает полномочия, если в результате этого государству, международному общественной организации, юридическому или физическому лицу была причинена большая утрата.</a:t>
            </a:r>
          </a:p>
        </p:txBody>
      </p:sp>
      <p:sp>
        <p:nvSpPr>
          <p:cNvPr id="4" name="Номер слайда 3"/>
          <p:cNvSpPr>
            <a:spLocks noGrp="1"/>
          </p:cNvSpPr>
          <p:nvPr>
            <p:ph type="sldNum" sz="quarter" idx="12"/>
          </p:nvPr>
        </p:nvSpPr>
        <p:spPr/>
        <p:txBody>
          <a:bodyPr/>
          <a:lstStyle/>
          <a:p>
            <a:fld id="{1505765C-EEE3-4016-B0E1-5EE442C399AC}" type="slidenum">
              <a:rPr lang="ru-RU" smtClean="0"/>
              <a:t>16</a:t>
            </a:fld>
            <a:endParaRPr lang="ru-RU" dirty="0"/>
          </a:p>
        </p:txBody>
      </p:sp>
    </p:spTree>
    <p:extLst>
      <p:ext uri="{BB962C8B-B14F-4D97-AF65-F5344CB8AC3E}">
        <p14:creationId xmlns:p14="http://schemas.microsoft.com/office/powerpoint/2010/main" val="834665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Словарь терминов и понятий</a:t>
            </a:r>
            <a:endParaRPr lang="ru-RU" dirty="0"/>
          </a:p>
        </p:txBody>
      </p:sp>
      <p:sp>
        <p:nvSpPr>
          <p:cNvPr id="3" name="Объект 2"/>
          <p:cNvSpPr>
            <a:spLocks noGrp="1"/>
          </p:cNvSpPr>
          <p:nvPr>
            <p:ph idx="1"/>
          </p:nvPr>
        </p:nvSpPr>
        <p:spPr/>
        <p:txBody>
          <a:bodyPr>
            <a:noAutofit/>
          </a:bodyPr>
          <a:lstStyle/>
          <a:p>
            <a:r>
              <a:rPr lang="ru-RU" sz="1100" i="1" dirty="0" err="1"/>
              <a:t>Клептократия</a:t>
            </a:r>
            <a:r>
              <a:rPr lang="ru-RU" sz="1100" i="1" dirty="0"/>
              <a:t>  - </a:t>
            </a:r>
            <a:r>
              <a:rPr lang="ru-RU" sz="1100" dirty="0"/>
              <a:t>коррупция как неотъемлемый компонент властных отношений.</a:t>
            </a:r>
          </a:p>
          <a:p>
            <a:r>
              <a:rPr lang="ru-RU" sz="1100" i="1" dirty="0"/>
              <a:t>Клиентские связи, </a:t>
            </a:r>
            <a:r>
              <a:rPr lang="ru-RU" sz="1100" i="1" dirty="0" err="1"/>
              <a:t>клиентизм</a:t>
            </a:r>
            <a:r>
              <a:rPr lang="ru-RU" sz="1100" b="1" i="1" dirty="0"/>
              <a:t> </a:t>
            </a:r>
            <a:r>
              <a:rPr lang="ru-RU" sz="1100" dirty="0"/>
              <a:t>— взаимовыгодные связи покровителя и другого лица или группы лиц (клиентов) и система обязательств между ними.  </a:t>
            </a:r>
          </a:p>
          <a:p>
            <a:r>
              <a:rPr lang="ru-RU" sz="1100" i="1" dirty="0"/>
              <a:t>Конфликт публичных и частных интересов</a:t>
            </a:r>
            <a:r>
              <a:rPr lang="ru-RU" sz="1100" dirty="0"/>
              <a:t> — ситуация, по которой лицо, которое находится на государственной службе, в ходе выполнения своих обязанностей или доверенности обязано принимать решение о доверенности, связанной также и с ее личными интересами, или принимать участие в его принятии, или выполнять такую доверенность.</a:t>
            </a:r>
          </a:p>
          <a:p>
            <a:r>
              <a:rPr lang="ru-RU" sz="1100" i="1" dirty="0"/>
              <a:t>Коррумпированность</a:t>
            </a:r>
            <a:r>
              <a:rPr lang="ru-RU" sz="1100" dirty="0"/>
              <a:t> – это вовлеченность должностного лица в незаконное обогащение путем использования должностных полномочий, зараженность стремлением к незаконному обогащению посредством использования возможностей занимаемого служебного положения. Реализация этой возможности зависит от нравственных устоев человека, честности, уважения к самому себе, обществу и государству, от отношения к своему долгу.</a:t>
            </a:r>
          </a:p>
          <a:p>
            <a:r>
              <a:rPr lang="ru-RU" sz="1100" i="1" dirty="0"/>
              <a:t>Коррупционер</a:t>
            </a:r>
            <a:r>
              <a:rPr lang="ru-RU" sz="1100" dirty="0"/>
              <a:t> - служащий государственной, муниципальной (должностное или   не должностное лицо)  или негосударственной (лицо, выполняющее управленческие функции или не выполняющее таковых) организации, обладающий специальной </a:t>
            </a:r>
            <a:r>
              <a:rPr lang="ru-RU" sz="1100" dirty="0" err="1"/>
              <a:t>деликтоспособностью</a:t>
            </a:r>
            <a:r>
              <a:rPr lang="ru-RU" sz="1100" dirty="0"/>
              <a:t> (т.е. способностью нести юридическую ответственность за совершение акта коррупции), признанный   виновным в совершении коррупционного правонарушения  на основании судебного решения или в ином установленном законом порядке (например, в случае совершения дисциплинарных коррупционных проступков).</a:t>
            </a:r>
          </a:p>
          <a:p>
            <a:r>
              <a:rPr lang="ru-RU" sz="1100" i="1" dirty="0"/>
              <a:t>Коррупционное правонарушение</a:t>
            </a:r>
            <a:r>
              <a:rPr lang="ru-RU" sz="1100" dirty="0"/>
              <a:t> – как отдельное проявление коррупции, влекущее за собой дисциплинарную, административную, уголовную или иную ответственность.</a:t>
            </a:r>
          </a:p>
          <a:p>
            <a:r>
              <a:rPr lang="ru-RU" sz="1100" i="1" dirty="0"/>
              <a:t>Коррупционное преступление</a:t>
            </a:r>
            <a:r>
              <a:rPr lang="ru-RU" sz="1100" dirty="0"/>
              <a:t> -  это предусмотренное в Уголовном кодексе Российской Федерации  общественно опасное деяние,  которое  выражается в противоправном получении государственным, муниципальным или иным публичным служащим, либо служащим  коммерческой или иной организации (в том числе, международной) каких-либо преимуществ (имущества, прав на него, услуг или льгот) либо в предоставлении последним таких преимуществ.</a:t>
            </a:r>
          </a:p>
          <a:p>
            <a:r>
              <a:rPr lang="ru-RU" sz="1100" i="1" dirty="0"/>
              <a:t>Коррупционные сети - </a:t>
            </a:r>
            <a:r>
              <a:rPr lang="ru-RU" sz="1100" dirty="0"/>
              <a:t>формировании взаимосвязей и взаимозависимостей между чиновниками по вертикали управления, а также по горизонтали на различных уровнях управления между разными ведомствами и структурами. </a:t>
            </a:r>
          </a:p>
          <a:p>
            <a:r>
              <a:rPr lang="ru-RU" sz="1100" i="1" dirty="0"/>
              <a:t>Корысть</a:t>
            </a:r>
            <a:r>
              <a:rPr lang="ru-RU" sz="1100" dirty="0"/>
              <a:t> </a:t>
            </a:r>
            <a:r>
              <a:rPr lang="ru-RU" sz="1100" i="1" dirty="0"/>
              <a:t>-</a:t>
            </a:r>
            <a:r>
              <a:rPr lang="ru-RU" sz="1100" dirty="0"/>
              <a:t> одно их альтернативных свойств коррупционных правонарушений, выражающееся в стремлении обогатиться или обогатить других лиц за счет чужого имущества или прав на него с нарушением установленного правовыми нормами и договорами порядка распределения материальных благ.</a:t>
            </a:r>
          </a:p>
          <a:p>
            <a:endParaRPr lang="ru-RU" sz="1100" dirty="0"/>
          </a:p>
          <a:p>
            <a:endParaRPr lang="ru-RU" sz="1100" dirty="0"/>
          </a:p>
        </p:txBody>
      </p:sp>
      <p:sp>
        <p:nvSpPr>
          <p:cNvPr id="4" name="Номер слайда 3"/>
          <p:cNvSpPr>
            <a:spLocks noGrp="1"/>
          </p:cNvSpPr>
          <p:nvPr>
            <p:ph type="sldNum" sz="quarter" idx="12"/>
          </p:nvPr>
        </p:nvSpPr>
        <p:spPr/>
        <p:txBody>
          <a:bodyPr/>
          <a:lstStyle/>
          <a:p>
            <a:fld id="{1505765C-EEE3-4016-B0E1-5EE442C399AC}" type="slidenum">
              <a:rPr lang="ru-RU" smtClean="0"/>
              <a:t>17</a:t>
            </a:fld>
            <a:endParaRPr lang="ru-RU" dirty="0"/>
          </a:p>
        </p:txBody>
      </p:sp>
    </p:spTree>
    <p:extLst>
      <p:ext uri="{BB962C8B-B14F-4D97-AF65-F5344CB8AC3E}">
        <p14:creationId xmlns:p14="http://schemas.microsoft.com/office/powerpoint/2010/main" val="834665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Словарь терминов и понятий</a:t>
            </a:r>
            <a:endParaRPr lang="ru-RU" dirty="0"/>
          </a:p>
        </p:txBody>
      </p:sp>
      <p:sp>
        <p:nvSpPr>
          <p:cNvPr id="3" name="Объект 2"/>
          <p:cNvSpPr>
            <a:spLocks noGrp="1"/>
          </p:cNvSpPr>
          <p:nvPr>
            <p:ph idx="1"/>
          </p:nvPr>
        </p:nvSpPr>
        <p:spPr/>
        <p:txBody>
          <a:bodyPr>
            <a:noAutofit/>
          </a:bodyPr>
          <a:lstStyle/>
          <a:p>
            <a:r>
              <a:rPr lang="ru-RU" sz="1100" i="1" dirty="0"/>
              <a:t>Коррупция</a:t>
            </a:r>
            <a:r>
              <a:rPr lang="ru-RU" sz="1100" b="1" i="1" dirty="0"/>
              <a:t> </a:t>
            </a:r>
            <a:r>
              <a:rPr lang="ru-RU" sz="1100" dirty="0"/>
              <a:t>— (от лат. </a:t>
            </a:r>
            <a:r>
              <a:rPr lang="ru-RU" sz="1100" dirty="0" err="1"/>
              <a:t>corruptio</a:t>
            </a:r>
            <a:r>
              <a:rPr lang="ru-RU" sz="1100" dirty="0"/>
              <a:t> - разламывать, портить, повреждать) социальное явление, включающее совокупность этических и правовых нарушений, выражающееся в  злоупотреблении государственной властью, положением, статусом  для получения выгоды, преимуществ в личных целях в ущерб  общественному благу и интересам государства. </a:t>
            </a:r>
          </a:p>
          <a:p>
            <a:r>
              <a:rPr lang="ru-RU" sz="1100" dirty="0"/>
              <a:t> </a:t>
            </a:r>
            <a:r>
              <a:rPr lang="ru-RU" sz="1100" i="1" dirty="0"/>
              <a:t>Кумовство</a:t>
            </a:r>
            <a:r>
              <a:rPr lang="ru-RU" sz="1100" dirty="0"/>
              <a:t> (устар.)</a:t>
            </a:r>
            <a:r>
              <a:rPr lang="ru-RU" sz="1100" i="1" dirty="0"/>
              <a:t> </a:t>
            </a:r>
            <a:r>
              <a:rPr lang="ru-RU" sz="1100" dirty="0"/>
              <a:t>– форма фаворитизма, когда должностное лицо предпочитает при назначении на государственные должности выдвигать своих родственников.</a:t>
            </a:r>
          </a:p>
          <a:p>
            <a:r>
              <a:rPr lang="ru-RU" sz="1100" dirty="0"/>
              <a:t>Лихоимство (устар.) - получение лицом, состоявшим на государственной или общественной службе каких-либо преимуществ за совершение  незаконных действий (бездействия) по службе (см. ст.402 Уложения о наказаниях уголовных и исправительных 1845 г.).</a:t>
            </a:r>
          </a:p>
          <a:p>
            <a:r>
              <a:rPr lang="ru-RU" sz="1100" dirty="0"/>
              <a:t> Лоббизм —   (от англ. </a:t>
            </a:r>
            <a:r>
              <a:rPr lang="ru-RU" sz="1100" dirty="0" err="1"/>
              <a:t>Lobbi</a:t>
            </a:r>
            <a:r>
              <a:rPr lang="ru-RU" sz="1100" dirty="0"/>
              <a:t> – кулуары) система  организаций и агентов крупного бизнеса при законодательных органах власти, имеющих целью оказание давления на законодателей и чиновников.  </a:t>
            </a:r>
          </a:p>
          <a:p>
            <a:r>
              <a:rPr lang="ru-RU" sz="1100" dirty="0"/>
              <a:t>Лоббист — физическое лицо, которое имеет право заниматься лоббистской деятельностью или предприятие, учреждение, организация, внесенное в список лоббистов в установленном законом порядке.</a:t>
            </a:r>
          </a:p>
          <a:p>
            <a:r>
              <a:rPr lang="ru-RU" sz="1100" i="1" dirty="0"/>
              <a:t>Лоббистская деятельность </a:t>
            </a:r>
            <a:r>
              <a:rPr lang="ru-RU" sz="1100" dirty="0"/>
              <a:t>— возмещенные действия лоббистов, направленные на осуществление влияния в сфере изменения, дополнения правовых актов или признание их не действительными актами, на принятие или непринятие новых правовых актов. Целью такой деятельности является превращения в жизнь интересов заказчика с соблюдением личных прав или общественных и государственных интересов.</a:t>
            </a:r>
          </a:p>
          <a:p>
            <a:r>
              <a:rPr lang="ru-RU" sz="1100" i="1" dirty="0"/>
              <a:t>Мздоимство </a:t>
            </a:r>
            <a:r>
              <a:rPr lang="ru-RU" sz="1100" dirty="0"/>
              <a:t>(устар.) - получение в нарушение установленного законом порядка лицом, состоявшим на государственной или общественной службе, каких-либо преимуществ за совершение  законных действий (бездействия) по службе (см. ст.401 Уложения о наказаниях уголовных и исправительных 1845 г.).</a:t>
            </a:r>
          </a:p>
          <a:p>
            <a:r>
              <a:rPr lang="ru-RU" sz="1100" i="1" dirty="0"/>
              <a:t>Невыполнение должностных обязанностей</a:t>
            </a:r>
            <a:r>
              <a:rPr lang="ru-RU" sz="1100" dirty="0"/>
              <a:t> — имеет место в случаях невыполнения или ненадлежащего выполнения по неосторожности государственным служащим или лицом, которое приравнивается к нему, своих обязанностей, в результате чего государству, юридическому или физическому лицу наносится большой убыток.</a:t>
            </a:r>
          </a:p>
          <a:p>
            <a:r>
              <a:rPr lang="ru-RU" sz="1100" i="1" dirty="0"/>
              <a:t>Непотизм</a:t>
            </a:r>
            <a:r>
              <a:rPr lang="ru-RU" sz="1100" dirty="0"/>
              <a:t> (кумовство) —   раздача родственникам, знакомым и друзьям доходных должностей, званий, недвижимости с целью укрепления собственной власти и деловых связей   и, тем самым, создание системы подчиненных и коллег — должников, которые используется при принятии решений.</a:t>
            </a:r>
          </a:p>
          <a:p>
            <a:r>
              <a:rPr lang="ru-RU" sz="1100" i="1" dirty="0"/>
              <a:t>Отмывание денег</a:t>
            </a:r>
            <a:r>
              <a:rPr lang="ru-RU" sz="1100" dirty="0"/>
              <a:t> — действия, с помощью которых осуществляется попытка узаконить ил</a:t>
            </a:r>
            <a:r>
              <a:rPr lang="ru-RU" sz="1100" i="1" dirty="0"/>
              <a:t>и припрятать происхождение полученных преступным путем денег.</a:t>
            </a:r>
            <a:endParaRPr lang="ru-RU" sz="1100" dirty="0"/>
          </a:p>
          <a:p>
            <a:pPr marL="0" indent="0">
              <a:buNone/>
            </a:pPr>
            <a:endParaRPr lang="ru-RU" sz="1100" dirty="0"/>
          </a:p>
          <a:p>
            <a:endParaRPr lang="ru-RU" sz="1100" dirty="0"/>
          </a:p>
        </p:txBody>
      </p:sp>
      <p:sp>
        <p:nvSpPr>
          <p:cNvPr id="4" name="Номер слайда 3"/>
          <p:cNvSpPr>
            <a:spLocks noGrp="1"/>
          </p:cNvSpPr>
          <p:nvPr>
            <p:ph type="sldNum" sz="quarter" idx="12"/>
          </p:nvPr>
        </p:nvSpPr>
        <p:spPr/>
        <p:txBody>
          <a:bodyPr/>
          <a:lstStyle/>
          <a:p>
            <a:fld id="{1505765C-EEE3-4016-B0E1-5EE442C399AC}" type="slidenum">
              <a:rPr lang="ru-RU" smtClean="0"/>
              <a:t>18</a:t>
            </a:fld>
            <a:endParaRPr lang="ru-RU" dirty="0"/>
          </a:p>
        </p:txBody>
      </p:sp>
    </p:spTree>
    <p:extLst>
      <p:ext uri="{BB962C8B-B14F-4D97-AF65-F5344CB8AC3E}">
        <p14:creationId xmlns:p14="http://schemas.microsoft.com/office/powerpoint/2010/main" val="834665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Словарь терминов и понятий</a:t>
            </a:r>
            <a:endParaRPr lang="ru-RU" dirty="0"/>
          </a:p>
        </p:txBody>
      </p:sp>
      <p:sp>
        <p:nvSpPr>
          <p:cNvPr id="3" name="Объект 2"/>
          <p:cNvSpPr>
            <a:spLocks noGrp="1"/>
          </p:cNvSpPr>
          <p:nvPr>
            <p:ph idx="1"/>
          </p:nvPr>
        </p:nvSpPr>
        <p:spPr/>
        <p:txBody>
          <a:bodyPr>
            <a:noAutofit/>
          </a:bodyPr>
          <a:lstStyle/>
          <a:p>
            <a:r>
              <a:rPr lang="ru-RU" sz="1050" i="1" dirty="0"/>
              <a:t>Подкуп</a:t>
            </a:r>
            <a:r>
              <a:rPr lang="ru-RU" sz="1050" dirty="0"/>
              <a:t> — действие, связанное с непосредственным или опосредствованным предложением, обещанием дать или дачей взятки государственному служащему или лицу, приравниваемому к государственному служащему, за желательное законное действие или бездеятельность в ходе выполнения им полномочий или посреднику с целью достижения тех же результатов.</a:t>
            </a:r>
          </a:p>
          <a:p>
            <a:r>
              <a:rPr lang="ru-RU" sz="1050" i="1" dirty="0"/>
              <a:t>Посул -</a:t>
            </a:r>
            <a:r>
              <a:rPr lang="ru-RU" sz="1050" dirty="0"/>
              <a:t>  на Руси плата подсудимого судье «за прилежание». Размер  «посула» нормировался, поэтому получение лишнего являлось уже "лихоимством". С XVI в. был запрещен и стал рассматриваться как взятка.</a:t>
            </a:r>
          </a:p>
          <a:p>
            <a:r>
              <a:rPr lang="ru-RU" sz="1050" i="1" dirty="0"/>
              <a:t>Превенция коррупции </a:t>
            </a:r>
            <a:r>
              <a:rPr lang="ru-RU" sz="1050" dirty="0"/>
              <a:t>— устранение причин и факторов коррупции.</a:t>
            </a:r>
          </a:p>
          <a:p>
            <a:r>
              <a:rPr lang="ru-RU" sz="1050" i="1" dirty="0"/>
              <a:t>Противодействие коррупции»</a:t>
            </a:r>
            <a:r>
              <a:rPr lang="ru-RU" sz="1050" dirty="0"/>
              <a:t> –  скоординированная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муниципальных образований, институтов гражданского общества, организаций и физических лиц по предупреждению коррупции.   </a:t>
            </a:r>
          </a:p>
          <a:p>
            <a:r>
              <a:rPr lang="ru-RU" sz="1050" i="1" dirty="0"/>
              <a:t>Принципы публичного администрирования</a:t>
            </a:r>
            <a:r>
              <a:rPr lang="ru-RU" sz="1050" dirty="0"/>
              <a:t> — верховенство закона (деятельность базируется на правовых органах), объективность (действия должны быть беспристрастными), не злоупотребление властью (запрещается заниматься деятельностью при отсутствии полномочий или при принятии решений стремления к целей других, чем установленные законодательством).</a:t>
            </a:r>
          </a:p>
          <a:p>
            <a:r>
              <a:rPr lang="ru-RU" sz="1050" i="1" dirty="0"/>
              <a:t>Протекционизм («коррупционный патронаж»)</a:t>
            </a:r>
            <a:r>
              <a:rPr lang="ru-RU" sz="1050" dirty="0"/>
              <a:t> – форма коррупции,  своего рода влиятельная поддержка, помощь кому-нибудь в устройстве его дел.</a:t>
            </a:r>
          </a:p>
          <a:p>
            <a:r>
              <a:rPr lang="ru-RU" sz="1050" i="1" dirty="0"/>
              <a:t>Публичное администрирование</a:t>
            </a:r>
            <a:r>
              <a:rPr lang="ru-RU" sz="1050" b="1" i="1" dirty="0"/>
              <a:t> </a:t>
            </a:r>
            <a:r>
              <a:rPr lang="ru-RU" sz="1050" dirty="0"/>
              <a:t>— регламентированная законодательством деятельность государственных органов местного самоуправления, направленная на превращение в жизнь правовых актов, решений местного самоуправления, на администрирование предусмотренных публичных услуг.</a:t>
            </a:r>
          </a:p>
          <a:p>
            <a:r>
              <a:rPr lang="ru-RU" sz="1050" i="1" dirty="0"/>
              <a:t>Публичные интересы</a:t>
            </a:r>
            <a:r>
              <a:rPr lang="ru-RU" sz="1050" dirty="0"/>
              <a:t> — заинтересованность общества в беспристрастном и справедливом принятии решений лицами, которые находятся на государственной службе.</a:t>
            </a:r>
          </a:p>
          <a:p>
            <a:r>
              <a:rPr lang="ru-RU" sz="1050" dirty="0"/>
              <a:t> </a:t>
            </a:r>
            <a:r>
              <a:rPr lang="ru-RU" sz="1050" i="1" dirty="0"/>
              <a:t>Публичные коррупционные преступления</a:t>
            </a:r>
            <a:r>
              <a:rPr lang="ru-RU" sz="1050" dirty="0"/>
              <a:t>  - преступления против интересов государственной службы и службы в органах местного самоуправления  </a:t>
            </a:r>
          </a:p>
          <a:p>
            <a:r>
              <a:rPr lang="ru-RU" sz="1050" i="1" dirty="0"/>
              <a:t>Непубличные коррупционные преступления</a:t>
            </a:r>
            <a:r>
              <a:rPr lang="ru-RU" sz="1050" dirty="0"/>
              <a:t>   -преступления против интересов службы в коммерческих и иных организациях </a:t>
            </a:r>
          </a:p>
          <a:p>
            <a:r>
              <a:rPr lang="ru-RU" sz="1050" b="1" i="1" dirty="0"/>
              <a:t> </a:t>
            </a:r>
            <a:r>
              <a:rPr lang="ru-RU" sz="1050" i="1" dirty="0"/>
              <a:t>Теневая экономика</a:t>
            </a:r>
            <a:r>
              <a:rPr lang="ru-RU" sz="1050" dirty="0"/>
              <a:t> - официально не зарегистрированная экономическая деятельность. Включает  законные в принципе виды деятельности (о которых не сообщается в налоговые органы) и незаконные виды деятельности (торговля наркотиками, проституция и др.).</a:t>
            </a:r>
          </a:p>
          <a:p>
            <a:r>
              <a:rPr lang="ru-RU" sz="1050" i="1" dirty="0"/>
              <a:t>Фаворитизм </a:t>
            </a:r>
            <a:r>
              <a:rPr lang="ru-RU" sz="1050" dirty="0"/>
              <a:t>– форма коррупции, покровительство, попустительство, получение незаконных привилегий, назначение услуг или предоставление ресурсов от  должностного лица родственникам, знакомым, в соответствии с их принадлежностью к партии, религии и т. п.  </a:t>
            </a:r>
          </a:p>
        </p:txBody>
      </p:sp>
      <p:sp>
        <p:nvSpPr>
          <p:cNvPr id="4" name="Номер слайда 3"/>
          <p:cNvSpPr>
            <a:spLocks noGrp="1"/>
          </p:cNvSpPr>
          <p:nvPr>
            <p:ph type="sldNum" sz="quarter" idx="12"/>
          </p:nvPr>
        </p:nvSpPr>
        <p:spPr/>
        <p:txBody>
          <a:bodyPr/>
          <a:lstStyle/>
          <a:p>
            <a:fld id="{1505765C-EEE3-4016-B0E1-5EE442C399AC}" type="slidenum">
              <a:rPr lang="ru-RU" smtClean="0"/>
              <a:t>19</a:t>
            </a:fld>
            <a:endParaRPr lang="ru-RU" dirty="0"/>
          </a:p>
        </p:txBody>
      </p:sp>
    </p:spTree>
    <p:extLst>
      <p:ext uri="{BB962C8B-B14F-4D97-AF65-F5344CB8AC3E}">
        <p14:creationId xmlns:p14="http://schemas.microsoft.com/office/powerpoint/2010/main" val="83466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Содержание</a:t>
            </a:r>
          </a:p>
        </p:txBody>
      </p:sp>
      <p:graphicFrame>
        <p:nvGraphicFramePr>
          <p:cNvPr id="5" name="Объект 4"/>
          <p:cNvGraphicFramePr>
            <a:graphicFrameLocks noGrp="1"/>
          </p:cNvGraphicFramePr>
          <p:nvPr>
            <p:ph idx="1"/>
            <p:extLst>
              <p:ext uri="{D42A27DB-BD31-4B8C-83A1-F6EECF244321}">
                <p14:modId xmlns:p14="http://schemas.microsoft.com/office/powerpoint/2010/main" val="3766640753"/>
              </p:ext>
            </p:extLst>
          </p:nvPr>
        </p:nvGraphicFramePr>
        <p:xfrm>
          <a:off x="457200" y="1484313"/>
          <a:ext cx="8229600" cy="5113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p:txBody>
          <a:bodyPr/>
          <a:lstStyle/>
          <a:p>
            <a:fld id="{1505765C-EEE3-4016-B0E1-5EE442C399AC}" type="slidenum">
              <a:rPr lang="ru-RU" smtClean="0"/>
              <a:t>2</a:t>
            </a:fld>
            <a:endParaRPr lang="ru-RU" dirty="0"/>
          </a:p>
        </p:txBody>
      </p:sp>
      <p:cxnSp>
        <p:nvCxnSpPr>
          <p:cNvPr id="7" name="Прямая соединительная линия 6"/>
          <p:cNvCxnSpPr/>
          <p:nvPr/>
        </p:nvCxnSpPr>
        <p:spPr>
          <a:xfrm>
            <a:off x="468313" y="2060848"/>
            <a:ext cx="3527623" cy="453680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68660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2000"/>
                                        <p:tgtEl>
                                          <p:spTgt spid="5"/>
                                        </p:tgtEl>
                                      </p:cBhvr>
                                    </p:animEffect>
                                  </p:childTnLst>
                                </p:cTn>
                              </p:par>
                              <p:par>
                                <p:cTn id="8" presetID="22" presetClass="entr" presetSubtype="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Словарь терминов и понятий</a:t>
            </a:r>
            <a:endParaRPr lang="ru-RU" dirty="0"/>
          </a:p>
        </p:txBody>
      </p:sp>
      <p:sp>
        <p:nvSpPr>
          <p:cNvPr id="3" name="Объект 2"/>
          <p:cNvSpPr>
            <a:spLocks noGrp="1"/>
          </p:cNvSpPr>
          <p:nvPr>
            <p:ph idx="1"/>
          </p:nvPr>
        </p:nvSpPr>
        <p:spPr/>
        <p:txBody>
          <a:bodyPr>
            <a:noAutofit/>
          </a:bodyPr>
          <a:lstStyle/>
          <a:p>
            <a:r>
              <a:rPr lang="ru-RU" sz="1050" i="1" dirty="0"/>
              <a:t>Частные интересы</a:t>
            </a:r>
            <a:r>
              <a:rPr lang="ru-RU" sz="1050" dirty="0"/>
              <a:t> </a:t>
            </a:r>
            <a:r>
              <a:rPr lang="ru-RU" sz="1050" i="1" dirty="0"/>
              <a:t> </a:t>
            </a:r>
            <a:r>
              <a:rPr lang="ru-RU" sz="1050" dirty="0"/>
              <a:t>–</a:t>
            </a:r>
            <a:r>
              <a:rPr lang="ru-RU" sz="1050" i="1" dirty="0"/>
              <a:t> </a:t>
            </a:r>
            <a:r>
              <a:rPr lang="ru-RU" sz="1050" dirty="0"/>
              <a:t>личная имущественная или неимущественная заинтересованность лица, которое находится на государственной службе, или ее родственника или члена семьи, который может влиять на принятие решений при исполнении служебных обязанностей.</a:t>
            </a:r>
          </a:p>
          <a:p>
            <a:r>
              <a:rPr lang="en-US" sz="1050" i="1" dirty="0"/>
              <a:t>T</a:t>
            </a:r>
            <a:r>
              <a:rPr lang="ru-RU" sz="1050" i="1" dirty="0" err="1"/>
              <a:t>ransparency</a:t>
            </a:r>
            <a:r>
              <a:rPr lang="ru-RU" sz="1050" i="1" dirty="0"/>
              <a:t> </a:t>
            </a:r>
            <a:r>
              <a:rPr lang="ru-RU" sz="1050" i="1" dirty="0" err="1"/>
              <a:t>International</a:t>
            </a:r>
            <a:r>
              <a:rPr lang="ru-RU" sz="1050" i="1" dirty="0"/>
              <a:t>  </a:t>
            </a:r>
            <a:r>
              <a:rPr lang="ru-RU" sz="1050" dirty="0"/>
              <a:t>– антикоррупционная международная неправительственная организация </a:t>
            </a:r>
          </a:p>
          <a:p>
            <a:pPr marL="0" indent="0">
              <a:buNone/>
            </a:pPr>
            <a:endParaRPr lang="ru-RU" sz="1050" dirty="0"/>
          </a:p>
        </p:txBody>
      </p:sp>
      <p:sp>
        <p:nvSpPr>
          <p:cNvPr id="4" name="Номер слайда 3"/>
          <p:cNvSpPr>
            <a:spLocks noGrp="1"/>
          </p:cNvSpPr>
          <p:nvPr>
            <p:ph type="sldNum" sz="quarter" idx="12"/>
          </p:nvPr>
        </p:nvSpPr>
        <p:spPr/>
        <p:txBody>
          <a:bodyPr/>
          <a:lstStyle/>
          <a:p>
            <a:fld id="{1505765C-EEE3-4016-B0E1-5EE442C399AC}" type="slidenum">
              <a:rPr lang="ru-RU" smtClean="0"/>
              <a:t>20</a:t>
            </a:fld>
            <a:endParaRPr lang="ru-RU" dirty="0"/>
          </a:p>
        </p:txBody>
      </p:sp>
    </p:spTree>
    <p:extLst>
      <p:ext uri="{BB962C8B-B14F-4D97-AF65-F5344CB8AC3E}">
        <p14:creationId xmlns:p14="http://schemas.microsoft.com/office/powerpoint/2010/main" val="834665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Семь принципов поведения</a:t>
            </a:r>
            <a:endParaRPr lang="ru-RU" dirty="0"/>
          </a:p>
        </p:txBody>
      </p:sp>
      <p:sp>
        <p:nvSpPr>
          <p:cNvPr id="3" name="Объект 2"/>
          <p:cNvSpPr>
            <a:spLocks noGrp="1"/>
          </p:cNvSpPr>
          <p:nvPr>
            <p:ph idx="1"/>
          </p:nvPr>
        </p:nvSpPr>
        <p:spPr/>
        <p:txBody>
          <a:bodyPr>
            <a:normAutofit/>
          </a:bodyPr>
          <a:lstStyle/>
          <a:p>
            <a:pPr marL="457200" indent="-457200">
              <a:buFont typeface="+mj-lt"/>
              <a:buAutoNum type="arabicPeriod"/>
            </a:pPr>
            <a:r>
              <a:rPr lang="ru-RU" sz="1400" i="1" u="sng" dirty="0"/>
              <a:t>Бескорыстие</a:t>
            </a:r>
            <a:r>
              <a:rPr lang="ru-RU" sz="1400" i="1" dirty="0"/>
              <a:t>. Должностные лица должны принимать решения только с учетом общественных интересов. Они не должны руководствоваться целями достижения финансовой или иной материальной выгоды для себя, своей семьи или друзей.</a:t>
            </a:r>
            <a:endParaRPr lang="ru-RU" sz="1400" dirty="0"/>
          </a:p>
          <a:p>
            <a:pPr marL="457200" indent="-457200">
              <a:buFont typeface="+mj-lt"/>
              <a:buAutoNum type="arabicPeriod"/>
            </a:pPr>
            <a:r>
              <a:rPr lang="ru-RU" sz="1400" i="1" u="sng" dirty="0"/>
              <a:t>Неподкупность</a:t>
            </a:r>
            <a:r>
              <a:rPr lang="ru-RU" sz="1400" i="1" dirty="0"/>
              <a:t>. Должностные лица не должны ставить себя в финансовую или иную зависимость от отдельных лиц или организаций, которые могут повлиять на исполнение ими профессиональных обязанностей.</a:t>
            </a:r>
            <a:endParaRPr lang="ru-RU" sz="1400" dirty="0"/>
          </a:p>
          <a:p>
            <a:pPr marL="457200" indent="-457200">
              <a:buFont typeface="+mj-lt"/>
              <a:buAutoNum type="arabicPeriod"/>
            </a:pPr>
            <a:r>
              <a:rPr lang="ru-RU" sz="1400" i="1" u="sng" dirty="0"/>
              <a:t>Объективность.</a:t>
            </a:r>
            <a:r>
              <a:rPr lang="ru-RU" sz="1400" i="1" dirty="0"/>
              <a:t> При принятии решений, например, о назначении на ответственные посты, о предоставление контрактов, о представлении к наградам и т. п., должностные лица обязаны руководствоваться только достоинствами кандидатов.</a:t>
            </a:r>
            <a:endParaRPr lang="ru-RU" sz="1400" dirty="0"/>
          </a:p>
          <a:p>
            <a:pPr marL="457200" indent="-457200">
              <a:buFont typeface="+mj-lt"/>
              <a:buAutoNum type="arabicPeriod"/>
            </a:pPr>
            <a:r>
              <a:rPr lang="ru-RU" sz="1400" i="1" u="sng" dirty="0"/>
              <a:t>Подотчетность.</a:t>
            </a:r>
            <a:r>
              <a:rPr lang="ru-RU" sz="1400" i="1" dirty="0"/>
              <a:t> Должностные лица подотчетны обществу за принимаемые решения и совершаемые действия; их деятельность должна быть открыта для самых тщательных проверок.</a:t>
            </a:r>
            <a:endParaRPr lang="ru-RU" sz="1400" dirty="0"/>
          </a:p>
          <a:p>
            <a:pPr marL="457200" indent="-457200">
              <a:buFont typeface="+mj-lt"/>
              <a:buAutoNum type="arabicPeriod"/>
            </a:pPr>
            <a:r>
              <a:rPr lang="ru-RU" sz="1400" i="1" u="sng" dirty="0"/>
              <a:t>Открытость</a:t>
            </a:r>
            <a:r>
              <a:rPr lang="ru-RU" sz="1400" i="1" dirty="0"/>
              <a:t>. Решения и действия должностных лиц должны быть в высшей степени открытыми для общества. Должностные лица обязаны обосновывать свои решения, а сокрытие информации допускается только в тех случаях, когда этого требуют высшие интересы общества.</a:t>
            </a:r>
            <a:endParaRPr lang="ru-RU" sz="1400" dirty="0"/>
          </a:p>
          <a:p>
            <a:pPr marL="457200" indent="-457200">
              <a:buFont typeface="+mj-lt"/>
              <a:buAutoNum type="arabicPeriod"/>
            </a:pPr>
            <a:r>
              <a:rPr lang="ru-RU" sz="1400" i="1" u="sng" dirty="0"/>
              <a:t>Честность.</a:t>
            </a:r>
            <a:r>
              <a:rPr lang="ru-RU" sz="1400" i="1" dirty="0"/>
              <a:t> Должностные лица обязаны открыто заявить о любых личных интересах, имеющих отношение к их должностным обязанностям, и принимать меры к тому, чтобы возникающие вследствие этого конфликты интересов разрешались в пользу общества.</a:t>
            </a:r>
            <a:endParaRPr lang="ru-RU" sz="1400" dirty="0"/>
          </a:p>
          <a:p>
            <a:pPr marL="457200" indent="-457200">
              <a:buFont typeface="+mj-lt"/>
              <a:buAutoNum type="arabicPeriod"/>
            </a:pPr>
            <a:r>
              <a:rPr lang="ru-RU" sz="1400" i="1" u="sng" dirty="0"/>
              <a:t>Руководство.</a:t>
            </a:r>
            <a:r>
              <a:rPr lang="ru-RU" sz="1400" i="1" dirty="0"/>
              <a:t> Должностные лица должны поддерживать вышеперечисленные принципы, осуществляя руководство и подавая личный пример.</a:t>
            </a:r>
            <a:endParaRPr lang="ru-RU" sz="1400" dirty="0"/>
          </a:p>
          <a:p>
            <a:endParaRPr lang="ru-RU" sz="1400" dirty="0"/>
          </a:p>
        </p:txBody>
      </p:sp>
      <p:sp>
        <p:nvSpPr>
          <p:cNvPr id="4" name="Номер слайда 3"/>
          <p:cNvSpPr>
            <a:spLocks noGrp="1"/>
          </p:cNvSpPr>
          <p:nvPr>
            <p:ph type="sldNum" sz="quarter" idx="12"/>
          </p:nvPr>
        </p:nvSpPr>
        <p:spPr/>
        <p:txBody>
          <a:bodyPr/>
          <a:lstStyle/>
          <a:p>
            <a:fld id="{1505765C-EEE3-4016-B0E1-5EE442C399AC}" type="slidenum">
              <a:rPr lang="ru-RU" smtClean="0"/>
              <a:t>21</a:t>
            </a:fld>
            <a:endParaRPr lang="ru-RU" dirty="0"/>
          </a:p>
        </p:txBody>
      </p:sp>
      <p:sp>
        <p:nvSpPr>
          <p:cNvPr id="5" name="Rectangle 1"/>
          <p:cNvSpPr>
            <a:spLocks noChangeArrowheads="1"/>
          </p:cNvSpPr>
          <p:nvPr/>
        </p:nvSpPr>
        <p:spPr bwMode="auto">
          <a:xfrm>
            <a:off x="468313" y="6627168"/>
            <a:ext cx="820737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900" i="0" u="none" strike="noStrike" cap="none" normalizeH="0" baseline="0" dirty="0">
                <a:ln>
                  <a:noFill/>
                </a:ln>
                <a:solidFill>
                  <a:schemeClr val="tx1"/>
                </a:solidFill>
                <a:effectLst/>
                <a:latin typeface="Arial" pitchFamily="34" charset="0"/>
                <a:ea typeface="Times New Roman" pitchFamily="18" charset="0"/>
                <a:cs typeface="Arial" pitchFamily="34" charset="0"/>
              </a:rPr>
              <a:t>Семь принципов поведения должностного лица, применимых ко всем аспектам общественной жизни (Комиссия </a:t>
            </a:r>
            <a:r>
              <a:rPr kumimoji="0" lang="ru-RU" sz="900" i="0" u="none" strike="noStrike" cap="none" normalizeH="0" baseline="0" dirty="0" err="1">
                <a:ln>
                  <a:noFill/>
                </a:ln>
                <a:solidFill>
                  <a:schemeClr val="tx1"/>
                </a:solidFill>
                <a:effectLst/>
                <a:latin typeface="Arial" pitchFamily="34" charset="0"/>
                <a:ea typeface="Times New Roman" pitchFamily="18" charset="0"/>
                <a:cs typeface="Arial" pitchFamily="34" charset="0"/>
              </a:rPr>
              <a:t>Нолана</a:t>
            </a:r>
            <a:r>
              <a:rPr kumimoji="0" lang="ru-RU" sz="900" i="0" u="none" strike="noStrike" cap="none" normalizeH="0" baseline="0" dirty="0">
                <a:ln>
                  <a:noFill/>
                </a:ln>
                <a:solidFill>
                  <a:schemeClr val="tx1"/>
                </a:solidFill>
                <a:effectLst/>
                <a:latin typeface="Arial" pitchFamily="34" charset="0"/>
                <a:ea typeface="Times New Roman" pitchFamily="18" charset="0"/>
                <a:cs typeface="Arial" pitchFamily="34" charset="0"/>
              </a:rPr>
              <a:t>, Великобритания, 1995 г.)</a:t>
            </a:r>
            <a:endParaRPr kumimoji="0" lang="ru-RU" sz="105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62765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Что такое коррупция?</a:t>
            </a:r>
          </a:p>
        </p:txBody>
      </p:sp>
      <p:sp>
        <p:nvSpPr>
          <p:cNvPr id="3" name="Объект 2"/>
          <p:cNvSpPr>
            <a:spLocks noGrp="1"/>
          </p:cNvSpPr>
          <p:nvPr>
            <p:ph idx="1"/>
          </p:nvPr>
        </p:nvSpPr>
        <p:spPr/>
        <p:txBody>
          <a:bodyPr>
            <a:normAutofit/>
          </a:bodyPr>
          <a:lstStyle/>
          <a:p>
            <a:r>
              <a:rPr lang="ru-RU" i="1" dirty="0"/>
              <a:t>Коррупция</a:t>
            </a:r>
            <a:r>
              <a:rPr lang="ru-RU" b="1" i="1" dirty="0"/>
              <a:t> </a:t>
            </a:r>
            <a:endParaRPr lang="ru-RU" dirty="0"/>
          </a:p>
          <a:p>
            <a:pPr lvl="1"/>
            <a:r>
              <a:rPr lang="ru-RU" dirty="0"/>
              <a:t>(от лат. </a:t>
            </a:r>
            <a:r>
              <a:rPr lang="ru-RU" dirty="0" err="1"/>
              <a:t>corruptio</a:t>
            </a:r>
            <a:r>
              <a:rPr lang="ru-RU" dirty="0"/>
              <a:t> - разламывать, портить, повреждать) </a:t>
            </a:r>
          </a:p>
          <a:p>
            <a:pPr lvl="1"/>
            <a:r>
              <a:rPr lang="ru-RU" dirty="0"/>
              <a:t>социальное явление, включающее совокупность этических и правовых нарушений, выражающееся в  злоупотреблении государственной властью, положением, статусом  для получения выгоды, преимуществ в личных целях в ущерб  общественному благу и интересам государства. </a:t>
            </a:r>
          </a:p>
          <a:p>
            <a:pPr lvl="1"/>
            <a:endParaRPr lang="ru-RU" dirty="0"/>
          </a:p>
          <a:p>
            <a:endParaRPr lang="ru-RU" dirty="0"/>
          </a:p>
        </p:txBody>
      </p:sp>
      <p:sp>
        <p:nvSpPr>
          <p:cNvPr id="4" name="Номер слайда 3"/>
          <p:cNvSpPr>
            <a:spLocks noGrp="1"/>
          </p:cNvSpPr>
          <p:nvPr>
            <p:ph type="sldNum" sz="quarter" idx="12"/>
          </p:nvPr>
        </p:nvSpPr>
        <p:spPr/>
        <p:txBody>
          <a:bodyPr/>
          <a:lstStyle/>
          <a:p>
            <a:fld id="{1505765C-EEE3-4016-B0E1-5EE442C399AC}" type="slidenum">
              <a:rPr lang="ru-RU" smtClean="0"/>
              <a:t>3</a:t>
            </a:fld>
            <a:endParaRPr lang="ru-RU" dirty="0"/>
          </a:p>
        </p:txBody>
      </p:sp>
    </p:spTree>
    <p:extLst>
      <p:ext uri="{BB962C8B-B14F-4D97-AF65-F5344CB8AC3E}">
        <p14:creationId xmlns:p14="http://schemas.microsoft.com/office/powerpoint/2010/main" val="250868651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Вред коррупции</a:t>
            </a:r>
          </a:p>
        </p:txBody>
      </p:sp>
      <p:sp>
        <p:nvSpPr>
          <p:cNvPr id="3" name="Объект 2"/>
          <p:cNvSpPr>
            <a:spLocks noGrp="1"/>
          </p:cNvSpPr>
          <p:nvPr>
            <p:ph idx="1"/>
          </p:nvPr>
        </p:nvSpPr>
        <p:spPr/>
        <p:txBody>
          <a:bodyPr>
            <a:normAutofit lnSpcReduction="10000"/>
          </a:bodyPr>
          <a:lstStyle/>
          <a:p>
            <a:pPr marL="1609725" indent="-177800"/>
            <a:endParaRPr lang="ru-RU" sz="1600" b="1" dirty="0">
              <a:solidFill>
                <a:srgbClr val="C00000"/>
              </a:solidFill>
            </a:endParaRPr>
          </a:p>
          <a:p>
            <a:pPr marL="1355725" indent="-182563"/>
            <a:r>
              <a:rPr lang="ru-RU" sz="1600" b="1" dirty="0">
                <a:solidFill>
                  <a:srgbClr val="C00000"/>
                </a:solidFill>
              </a:rPr>
              <a:t>Коррупция способствует преодолению бюрократических барьеров и позволяет решать проблемы(?)</a:t>
            </a:r>
          </a:p>
          <a:p>
            <a:pPr marL="1355725" indent="-182563"/>
            <a:endParaRPr lang="ru-RU" sz="1600" b="1" dirty="0">
              <a:solidFill>
                <a:srgbClr val="C00000"/>
              </a:solidFill>
            </a:endParaRPr>
          </a:p>
          <a:p>
            <a:pPr marL="1355725" indent="-182563"/>
            <a:r>
              <a:rPr lang="ru-RU" sz="1600" b="1" dirty="0">
                <a:solidFill>
                  <a:srgbClr val="C00000"/>
                </a:solidFill>
              </a:rPr>
              <a:t>От коррупции рядовому гражданину нет особого вреда(?)</a:t>
            </a:r>
          </a:p>
          <a:p>
            <a:pPr marL="1355725" indent="-182563"/>
            <a:endParaRPr lang="ru-RU" sz="1600" dirty="0"/>
          </a:p>
          <a:p>
            <a:pPr marL="1355725" indent="-182563"/>
            <a:r>
              <a:rPr lang="ru-RU" sz="1600" dirty="0"/>
              <a:t>Коррупция развивается во времени, она  возникает на определенном этапе развития человеческого сообщества, проходит  в своем развитии ряд этапов, видоизменяется, принимая новые формы и обличья. Коррупция не уникальное российское явление. Она имеет место в истории всех стран и народов, хотя проявляет себя в каждом случае своеобразно и существенно зависит от социальных условий и традиций той или иной страны</a:t>
            </a:r>
          </a:p>
          <a:p>
            <a:endParaRPr lang="ru-RU" sz="1600" dirty="0"/>
          </a:p>
          <a:p>
            <a:r>
              <a:rPr lang="ru-RU" sz="1600" b="1" dirty="0"/>
              <a:t>Коррупция – это безусловное зло</a:t>
            </a:r>
            <a:r>
              <a:rPr lang="ru-RU" sz="1600" dirty="0"/>
              <a:t>.  В отдельных случаях она может приносить пользу, способствуя ограничению чиновничьего произвола и бюрократических барьеров для развития отдельной фирмы, например. Но неизмеримо больший, по сравнению с сиюминутной выгодой, вред приносит коррупция  общественной  морали, уродуя и калеча сознание людей, формируя ущербное мировоззрение, основанное на  признании принципиальной продажности всего и вся, на пренебрежении такими принципами как честь и совесть. </a:t>
            </a:r>
          </a:p>
          <a:p>
            <a:endParaRPr lang="ru-RU" sz="1600" dirty="0"/>
          </a:p>
        </p:txBody>
      </p:sp>
      <p:sp>
        <p:nvSpPr>
          <p:cNvPr id="4" name="Номер слайда 3"/>
          <p:cNvSpPr>
            <a:spLocks noGrp="1"/>
          </p:cNvSpPr>
          <p:nvPr>
            <p:ph type="sldNum" sz="quarter" idx="12"/>
          </p:nvPr>
        </p:nvSpPr>
        <p:spPr/>
        <p:txBody>
          <a:bodyPr/>
          <a:lstStyle/>
          <a:p>
            <a:fld id="{1505765C-EEE3-4016-B0E1-5EE442C399AC}" type="slidenum">
              <a:rPr lang="ru-RU" smtClean="0"/>
              <a:t>4</a:t>
            </a:fld>
            <a:endParaRPr lang="ru-RU" dirty="0"/>
          </a:p>
        </p:txBody>
      </p:sp>
      <p:pic>
        <p:nvPicPr>
          <p:cNvPr id="5" name="Рисунок 4"/>
          <p:cNvPicPr>
            <a:picLocks noChangeAspect="1"/>
          </p:cNvPicPr>
          <p:nvPr/>
        </p:nvPicPr>
        <p:blipFill>
          <a:blip r:embed="rId2">
            <a:extLst>
              <a:ext uri="{BEBA8EAE-BF5A-486C-A8C5-ECC9F3942E4B}">
                <a14:imgProps xmlns:a14="http://schemas.microsoft.com/office/drawing/2010/main">
                  <a14:imgLayer r:embed="rId3">
                    <a14:imgEffect>
                      <a14:backgroundRemoval t="2703" b="93050" l="9794" r="89691"/>
                    </a14:imgEffect>
                  </a14:imgLayer>
                </a14:imgProps>
              </a:ext>
              <a:ext uri="{28A0092B-C50C-407E-A947-70E740481C1C}">
                <a14:useLocalDpi xmlns:a14="http://schemas.microsoft.com/office/drawing/2010/main" val="0"/>
              </a:ext>
            </a:extLst>
          </a:blip>
          <a:stretch>
            <a:fillRect/>
          </a:stretch>
        </p:blipFill>
        <p:spPr>
          <a:xfrm>
            <a:off x="179512" y="1365760"/>
            <a:ext cx="1564158" cy="2088232"/>
          </a:xfrm>
          <a:prstGeom prst="rect">
            <a:avLst/>
          </a:prstGeom>
        </p:spPr>
      </p:pic>
    </p:spTree>
    <p:extLst>
      <p:ext uri="{BB962C8B-B14F-4D97-AF65-F5344CB8AC3E}">
        <p14:creationId xmlns:p14="http://schemas.microsoft.com/office/powerpoint/2010/main" val="128510125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появления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156269210"/>
              </p:ext>
            </p:extLst>
          </p:nvPr>
        </p:nvGraphicFramePr>
        <p:xfrm>
          <a:off x="457200" y="1412776"/>
          <a:ext cx="440283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extLst>
              <p:ext uri="{D42A27DB-BD31-4B8C-83A1-F6EECF244321}">
                <p14:modId xmlns:p14="http://schemas.microsoft.com/office/powerpoint/2010/main" val="1064394063"/>
              </p:ext>
            </p:extLst>
          </p:nvPr>
        </p:nvGraphicFramePr>
        <p:xfrm>
          <a:off x="5004048" y="1556792"/>
          <a:ext cx="3816424" cy="49685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Номер слайда 5"/>
          <p:cNvSpPr>
            <a:spLocks noGrp="1"/>
          </p:cNvSpPr>
          <p:nvPr>
            <p:ph type="sldNum" sz="quarter" idx="12"/>
          </p:nvPr>
        </p:nvSpPr>
        <p:spPr/>
        <p:txBody>
          <a:bodyPr/>
          <a:lstStyle/>
          <a:p>
            <a:fld id="{1505765C-EEE3-4016-B0E1-5EE442C399AC}" type="slidenum">
              <a:rPr lang="ru-RU" smtClean="0"/>
              <a:t>5</a:t>
            </a:fld>
            <a:endParaRPr lang="ru-RU" dirty="0"/>
          </a:p>
        </p:txBody>
      </p:sp>
    </p:spTree>
    <p:extLst>
      <p:ext uri="{BB962C8B-B14F-4D97-AF65-F5344CB8AC3E}">
        <p14:creationId xmlns:p14="http://schemas.microsoft.com/office/powerpoint/2010/main" val="93171766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появления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051820226"/>
              </p:ext>
            </p:extLst>
          </p:nvPr>
        </p:nvGraphicFramePr>
        <p:xfrm>
          <a:off x="457200" y="1484784"/>
          <a:ext cx="8219256"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Номер слайда 2"/>
          <p:cNvSpPr>
            <a:spLocks noGrp="1"/>
          </p:cNvSpPr>
          <p:nvPr>
            <p:ph type="sldNum" sz="quarter" idx="12"/>
          </p:nvPr>
        </p:nvSpPr>
        <p:spPr/>
        <p:txBody>
          <a:bodyPr/>
          <a:lstStyle/>
          <a:p>
            <a:fld id="{1505765C-EEE3-4016-B0E1-5EE442C399AC}" type="slidenum">
              <a:rPr lang="ru-RU" smtClean="0"/>
              <a:t>6</a:t>
            </a:fld>
            <a:endParaRPr lang="ru-RU" dirty="0"/>
          </a:p>
        </p:txBody>
      </p:sp>
    </p:spTree>
    <p:extLst>
      <p:ext uri="{BB962C8B-B14F-4D97-AF65-F5344CB8AC3E}">
        <p14:creationId xmlns:p14="http://schemas.microsoft.com/office/powerpoint/2010/main" val="97346744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Ответственность в наши дни</a:t>
            </a:r>
          </a:p>
        </p:txBody>
      </p:sp>
      <p:sp>
        <p:nvSpPr>
          <p:cNvPr id="3" name="Объект 2"/>
          <p:cNvSpPr>
            <a:spLocks noGrp="1"/>
          </p:cNvSpPr>
          <p:nvPr>
            <p:ph idx="1"/>
          </p:nvPr>
        </p:nvSpPr>
        <p:spPr/>
        <p:txBody>
          <a:bodyPr>
            <a:normAutofit lnSpcReduction="10000"/>
          </a:bodyPr>
          <a:lstStyle/>
          <a:p>
            <a:pPr marL="0" indent="0">
              <a:buNone/>
            </a:pPr>
            <a:r>
              <a:rPr lang="ru-RU" sz="1400" b="1" dirty="0"/>
              <a:t>Статья 290. Получение взятки - из  Уголовного кодекса РФ (в редакции от 13.02.2009 г.)</a:t>
            </a:r>
            <a:endParaRPr lang="ru-RU" sz="1400" dirty="0"/>
          </a:p>
          <a:p>
            <a:pPr marL="444500" lvl="1" indent="-171450">
              <a:buFont typeface="+mj-lt"/>
              <a:buAutoNum type="arabicPeriod"/>
            </a:pPr>
            <a:r>
              <a:rPr lang="ru-RU" sz="1200" dirty="0"/>
              <a:t>Получение должностным лицом лично или через посредника взятки в виде денег, ценных бумаг, иного имущества или выгод имущественного характера за действия (бездействие) в пользу взяткодателя или представляемых им лиц, если такие действия (бездействие) входят в служебные полномочия должностного лица либо оно в силу должностного положения может способствовать таким действиям (бездействию), а равно за общее покровительство или попустительство по службе - наказывается штрафом в размере от ста тысяч до пятисот тысяч рублей или в размере заработной платы или иного дохода осужденного за период от одного года до трех лет либо лишением свободы на срок до пяти лет с лишением права занимать определенные должности или заниматься определенной деятельностью на срок до трех лет. </a:t>
            </a:r>
          </a:p>
          <a:p>
            <a:pPr marL="444500" lvl="1" indent="-171450">
              <a:buFont typeface="+mj-lt"/>
              <a:buAutoNum type="arabicPeriod"/>
            </a:pPr>
            <a:r>
              <a:rPr lang="ru-RU" sz="1200" dirty="0"/>
              <a:t>Получение должностным лицом взятки за незаконные действия (бездействие) - наказывается лишением свободы на срок от трех до семи лет с лишением права занимать определенные должности или заниматься определенной деятельностью на срок до трех лет.</a:t>
            </a:r>
          </a:p>
          <a:p>
            <a:pPr marL="444500" lvl="1" indent="-171450">
              <a:buFont typeface="+mj-lt"/>
              <a:buAutoNum type="arabicPeriod"/>
            </a:pPr>
            <a:r>
              <a:rPr lang="ru-RU" sz="1200" dirty="0"/>
              <a:t>Деяния, предусмотренные частями первой или второй настоящей статьи, совершенные лицом, занимающим государственную должность Российской Федерации или государственную должность субъекта Российской Федерации, а равно главой органа местного самоуправления, - наказываются лишением свободы на срок от пяти до десяти лет с лишением права занимать определенные должности или заниматься определенной деятельностью на срок до трех лет.</a:t>
            </a:r>
          </a:p>
          <a:p>
            <a:pPr marL="444500" lvl="1" indent="-171450">
              <a:buFont typeface="+mj-lt"/>
              <a:buAutoNum type="arabicPeriod"/>
            </a:pPr>
            <a:r>
              <a:rPr lang="ru-RU" sz="1200" dirty="0"/>
              <a:t>Деяния, предусмотренные частями первой, второй или третьей настоящей статьи, если они совершены:</a:t>
            </a:r>
          </a:p>
          <a:p>
            <a:pPr marL="723900" lvl="2" indent="-101600">
              <a:buFont typeface="+mj-lt"/>
              <a:buAutoNum type="alphaLcPeriod"/>
            </a:pPr>
            <a:r>
              <a:rPr lang="ru-RU" sz="1100" dirty="0"/>
              <a:t>группой лиц по предварительному сговору или организованной группой;</a:t>
            </a:r>
          </a:p>
          <a:p>
            <a:pPr marL="723900" lvl="2" indent="-101600">
              <a:buFont typeface="+mj-lt"/>
              <a:buAutoNum type="alphaLcPeriod"/>
            </a:pPr>
            <a:r>
              <a:rPr lang="ru-RU" sz="1100" dirty="0"/>
              <a:t>утратил силу. </a:t>
            </a:r>
          </a:p>
          <a:p>
            <a:pPr marL="723900" lvl="2" indent="-101600">
              <a:buFont typeface="+mj-lt"/>
              <a:buAutoNum type="alphaLcPeriod"/>
            </a:pPr>
            <a:r>
              <a:rPr lang="ru-RU" sz="1100" dirty="0"/>
              <a:t>с вымогательством взятки;</a:t>
            </a:r>
          </a:p>
          <a:p>
            <a:pPr marL="723900" lvl="2" indent="-101600">
              <a:buFont typeface="+mj-lt"/>
              <a:buAutoNum type="alphaLcPeriod"/>
            </a:pPr>
            <a:r>
              <a:rPr lang="ru-RU" sz="1100" dirty="0"/>
              <a:t>в крупном размере, -</a:t>
            </a:r>
          </a:p>
          <a:p>
            <a:pPr marL="450850" lvl="1" indent="0">
              <a:buNone/>
            </a:pPr>
            <a:r>
              <a:rPr lang="ru-RU" sz="1200" dirty="0"/>
              <a:t>наказываются лишением свободы на срок от семи до двенадцати лет со штрафом в размере до одного миллиона рублей или в размере заработной платы или иного дохода осужденного за период до пяти лет либо без такового. </a:t>
            </a:r>
          </a:p>
          <a:p>
            <a:pPr marL="273050" lvl="1" indent="0">
              <a:buNone/>
            </a:pPr>
            <a:r>
              <a:rPr lang="ru-RU" sz="1200" i="1" dirty="0"/>
              <a:t>Примечание. Крупным размером взятки признаются сумма денег, стоимость ценных бумаг, иного имущества или выгод имущественного характера, превышающие сто пятьдесят тысяч рублей.</a:t>
            </a:r>
            <a:r>
              <a:rPr lang="ru-RU" sz="1200" dirty="0"/>
              <a:t> </a:t>
            </a:r>
          </a:p>
        </p:txBody>
      </p:sp>
      <p:sp>
        <p:nvSpPr>
          <p:cNvPr id="4" name="Номер слайда 3"/>
          <p:cNvSpPr>
            <a:spLocks noGrp="1"/>
          </p:cNvSpPr>
          <p:nvPr>
            <p:ph type="sldNum" sz="quarter" idx="12"/>
          </p:nvPr>
        </p:nvSpPr>
        <p:spPr/>
        <p:txBody>
          <a:bodyPr/>
          <a:lstStyle/>
          <a:p>
            <a:fld id="{1505765C-EEE3-4016-B0E1-5EE442C399AC}" type="slidenum">
              <a:rPr lang="ru-RU" smtClean="0"/>
              <a:t>7</a:t>
            </a:fld>
            <a:endParaRPr lang="ru-RU" dirty="0"/>
          </a:p>
        </p:txBody>
      </p:sp>
    </p:spTree>
    <p:extLst>
      <p:ext uri="{BB962C8B-B14F-4D97-AF65-F5344CB8AC3E}">
        <p14:creationId xmlns:p14="http://schemas.microsoft.com/office/powerpoint/2010/main" val="194270510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normAutofit/>
          </a:bodyPr>
          <a:lstStyle/>
          <a:p>
            <a:r>
              <a:rPr lang="ru-RU" dirty="0"/>
              <a:t>Ответственность в наши дни</a:t>
            </a:r>
          </a:p>
        </p:txBody>
      </p:sp>
      <p:sp>
        <p:nvSpPr>
          <p:cNvPr id="3" name="Объект 2"/>
          <p:cNvSpPr>
            <a:spLocks noGrp="1"/>
          </p:cNvSpPr>
          <p:nvPr>
            <p:ph idx="1"/>
          </p:nvPr>
        </p:nvSpPr>
        <p:spPr/>
        <p:txBody>
          <a:bodyPr>
            <a:normAutofit/>
          </a:bodyPr>
          <a:lstStyle/>
          <a:p>
            <a:pPr marL="0" indent="0">
              <a:buNone/>
            </a:pPr>
            <a:r>
              <a:rPr lang="ru-RU" sz="1400" b="1"/>
              <a:t>Статья 291. Дача взятки - </a:t>
            </a:r>
            <a:r>
              <a:rPr lang="ru-RU" sz="1200" b="1"/>
              <a:t>из  Уголовного кодекса РФ (в редакции от 13.02.2009 г.)</a:t>
            </a:r>
            <a:endParaRPr lang="ru-RU" sz="1400" b="1"/>
          </a:p>
          <a:p>
            <a:pPr marL="444500" lvl="1" indent="-171450">
              <a:buFont typeface="+mj-lt"/>
              <a:buAutoNum type="arabicPeriod"/>
            </a:pPr>
            <a:r>
              <a:rPr lang="ru-RU" sz="1200"/>
              <a:t>Дача взятки должностному лицу лично или через посредника - наказывается штрафом в размере до двухсот тысяч рублей или в размере заработной платы или иного дохода осужденного за период до восемнадцати месяцев, либо исправительными работами на срок от одного года до двух лет, либо арестом на срок от трех до шести месяцев, либо лишением свободы на срок до трех лет. </a:t>
            </a:r>
          </a:p>
          <a:p>
            <a:pPr marL="444500" lvl="1" indent="-171450">
              <a:buFont typeface="+mj-lt"/>
              <a:buAutoNum type="arabicPeriod"/>
            </a:pPr>
            <a:r>
              <a:rPr lang="ru-RU" sz="1200"/>
              <a:t>2. Дача взятки должностному лицу за совершение им заведомо незаконных действий (бездействие) наказывается штрафом в размере от ста тысяч до пятисот тысяч рублей или в размере заработной платы или иного дохода осужденного за период от одного года до трех лет либо лишением свободы на срок до восьми лет. </a:t>
            </a:r>
          </a:p>
          <a:p>
            <a:pPr marL="274320" lvl="1" indent="0">
              <a:buNone/>
            </a:pPr>
            <a:r>
              <a:rPr lang="ru-RU" sz="1100" i="1"/>
              <a:t>Примечание. Лицо, давшее взятку, освобождается от уголовной ответственности, если имело место вымогательство взятки со стороны должностного лица или если лицо добровольно сообщило органу, имеющему право возбудить уголовное дело, о даче взятки.</a:t>
            </a:r>
          </a:p>
          <a:p>
            <a:endParaRPr lang="ru-RU" sz="1400" dirty="0"/>
          </a:p>
        </p:txBody>
      </p:sp>
      <p:sp>
        <p:nvSpPr>
          <p:cNvPr id="4" name="Номер слайда 3"/>
          <p:cNvSpPr>
            <a:spLocks noGrp="1"/>
          </p:cNvSpPr>
          <p:nvPr>
            <p:ph type="sldNum" sz="quarter" idx="12"/>
          </p:nvPr>
        </p:nvSpPr>
        <p:spPr/>
        <p:txBody>
          <a:bodyPr/>
          <a:lstStyle/>
          <a:p>
            <a:fld id="{1505765C-EEE3-4016-B0E1-5EE442C399AC}" type="slidenum">
              <a:rPr lang="ru-RU" smtClean="0"/>
              <a:t>8</a:t>
            </a:fld>
            <a:endParaRPr lang="ru-RU" dirty="0"/>
          </a:p>
        </p:txBody>
      </p:sp>
    </p:spTree>
    <p:extLst>
      <p:ext uri="{BB962C8B-B14F-4D97-AF65-F5344CB8AC3E}">
        <p14:creationId xmlns:p14="http://schemas.microsoft.com/office/powerpoint/2010/main" val="299791316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normAutofit fontScale="90000"/>
          </a:bodyPr>
          <a:lstStyle/>
          <a:p>
            <a:r>
              <a:rPr lang="ru-RU" dirty="0"/>
              <a:t>Виды юридической ответственности</a:t>
            </a:r>
          </a:p>
        </p:txBody>
      </p:sp>
      <p:graphicFrame>
        <p:nvGraphicFramePr>
          <p:cNvPr id="5" name="Объект 4"/>
          <p:cNvGraphicFramePr>
            <a:graphicFrameLocks noGrp="1"/>
          </p:cNvGraphicFramePr>
          <p:nvPr>
            <p:ph idx="1"/>
            <p:extLst>
              <p:ext uri="{D42A27DB-BD31-4B8C-83A1-F6EECF244321}">
                <p14:modId xmlns:p14="http://schemas.microsoft.com/office/powerpoint/2010/main" val="1561641172"/>
              </p:ext>
            </p:extLst>
          </p:nvPr>
        </p:nvGraphicFramePr>
        <p:xfrm>
          <a:off x="468313" y="1484313"/>
          <a:ext cx="8207375" cy="5113336"/>
        </p:xfrm>
        <a:graphic>
          <a:graphicData uri="http://schemas.openxmlformats.org/drawingml/2006/table">
            <a:tbl>
              <a:tblPr firstRow="1">
                <a:tableStyleId>{5C22544A-7EE6-4342-B048-85BDC9FD1C3A}</a:tableStyleId>
              </a:tblPr>
              <a:tblGrid>
                <a:gridCol w="1295375">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gridCol w="2519512">
                  <a:extLst>
                    <a:ext uri="{9D8B030D-6E8A-4147-A177-3AD203B41FA5}">
                      <a16:colId xmlns:a16="http://schemas.microsoft.com/office/drawing/2014/main" val="20003"/>
                    </a:ext>
                  </a:extLst>
                </a:gridCol>
              </a:tblGrid>
              <a:tr h="613600">
                <a:tc>
                  <a:txBody>
                    <a:bodyPr/>
                    <a:lstStyle/>
                    <a:p>
                      <a:pPr indent="-25400" algn="l">
                        <a:spcAft>
                          <a:spcPts val="0"/>
                        </a:spcAft>
                      </a:pPr>
                      <a:r>
                        <a:rPr lang="ru-RU" sz="1300" dirty="0">
                          <a:effectLst/>
                        </a:rPr>
                        <a:t>Вид</a:t>
                      </a:r>
                      <a:r>
                        <a:rPr lang="ru-RU" sz="1200" baseline="0" dirty="0">
                          <a:effectLst/>
                        </a:rPr>
                        <a:t> о</a:t>
                      </a:r>
                      <a:r>
                        <a:rPr lang="ru-RU" sz="1300" dirty="0">
                          <a:effectLst/>
                        </a:rPr>
                        <a:t>тветствен-</a:t>
                      </a:r>
                      <a:r>
                        <a:rPr lang="ru-RU" sz="1300" dirty="0" err="1">
                          <a:effectLst/>
                        </a:rPr>
                        <a:t>ности</a:t>
                      </a:r>
                      <a:endParaRPr lang="ru-RU" sz="1200" dirty="0">
                        <a:effectLst/>
                        <a:latin typeface="Franklin Gothic Medium Cond"/>
                        <a:ea typeface="Times New Roman"/>
                        <a:cs typeface="Times New Roman"/>
                      </a:endParaRPr>
                    </a:p>
                  </a:txBody>
                  <a:tcPr marL="24349" marR="24349" marT="0" marB="0"/>
                </a:tc>
                <a:tc>
                  <a:txBody>
                    <a:bodyPr/>
                    <a:lstStyle/>
                    <a:p>
                      <a:pPr indent="24765" algn="l">
                        <a:spcAft>
                          <a:spcPts val="0"/>
                        </a:spcAft>
                      </a:pPr>
                      <a:r>
                        <a:rPr lang="ru-RU" sz="1300">
                          <a:effectLst/>
                        </a:rPr>
                        <a:t>За что наступает</a:t>
                      </a:r>
                      <a:endParaRPr lang="ru-RU" sz="1200">
                        <a:effectLst/>
                        <a:latin typeface="Franklin Gothic Medium Cond"/>
                        <a:ea typeface="Times New Roman"/>
                        <a:cs typeface="Times New Roman"/>
                      </a:endParaRPr>
                    </a:p>
                  </a:txBody>
                  <a:tcPr marL="24349" marR="24349" marT="0" marB="0"/>
                </a:tc>
                <a:tc>
                  <a:txBody>
                    <a:bodyPr/>
                    <a:lstStyle/>
                    <a:p>
                      <a:pPr indent="64770" algn="l">
                        <a:spcAft>
                          <a:spcPts val="0"/>
                        </a:spcAft>
                      </a:pPr>
                      <a:r>
                        <a:rPr lang="ru-RU" sz="1300">
                          <a:effectLst/>
                        </a:rPr>
                        <a:t>Кто возлагает</a:t>
                      </a:r>
                      <a:endParaRPr lang="ru-RU" sz="1200">
                        <a:effectLst/>
                        <a:latin typeface="Franklin Gothic Medium Cond"/>
                        <a:ea typeface="Times New Roman"/>
                        <a:cs typeface="Times New Roman"/>
                      </a:endParaRPr>
                    </a:p>
                  </a:txBody>
                  <a:tcPr marL="24349" marR="24349" marT="0" marB="0"/>
                </a:tc>
                <a:tc>
                  <a:txBody>
                    <a:bodyPr/>
                    <a:lstStyle/>
                    <a:p>
                      <a:pPr indent="64135" algn="l">
                        <a:spcAft>
                          <a:spcPts val="0"/>
                        </a:spcAft>
                      </a:pPr>
                      <a:r>
                        <a:rPr lang="ru-RU" sz="1300">
                          <a:effectLst/>
                        </a:rPr>
                        <a:t>В каких формах реализуется</a:t>
                      </a:r>
                      <a:endParaRPr lang="ru-RU" sz="1200">
                        <a:effectLst/>
                        <a:latin typeface="Franklin Gothic Medium Cond"/>
                        <a:ea typeface="Times New Roman"/>
                        <a:cs typeface="Times New Roman"/>
                      </a:endParaRPr>
                    </a:p>
                  </a:txBody>
                  <a:tcPr marL="24349" marR="24349" marT="0" marB="0"/>
                </a:tc>
                <a:extLst>
                  <a:ext uri="{0D108BD9-81ED-4DB2-BD59-A6C34878D82A}">
                    <a16:rowId xmlns:a16="http://schemas.microsoft.com/office/drawing/2014/main" val="10000"/>
                  </a:ext>
                </a:extLst>
              </a:tr>
              <a:tr h="818134">
                <a:tc>
                  <a:txBody>
                    <a:bodyPr/>
                    <a:lstStyle/>
                    <a:p>
                      <a:pPr marL="0" indent="0" algn="l" defTabSz="914400" rtl="0" eaLnBrk="1" latinLnBrk="0" hangingPunct="1">
                        <a:spcAft>
                          <a:spcPts val="0"/>
                        </a:spcAft>
                      </a:pPr>
                      <a:r>
                        <a:rPr lang="ru-RU" sz="1300" b="1" kern="1200" dirty="0">
                          <a:solidFill>
                            <a:schemeClr val="dk1"/>
                          </a:solidFill>
                          <a:effectLst/>
                          <a:latin typeface="+mn-lt"/>
                          <a:ea typeface="+mn-ea"/>
                          <a:cs typeface="+mn-cs"/>
                        </a:rPr>
                        <a:t>Уголовная</a:t>
                      </a:r>
                    </a:p>
                  </a:txBody>
                  <a:tcPr marL="24349" marR="24349" marT="0" marB="0"/>
                </a:tc>
                <a:tc>
                  <a:txBody>
                    <a:bodyPr/>
                    <a:lstStyle/>
                    <a:p>
                      <a:pPr marL="0" indent="0" algn="l" defTabSz="914400" rtl="0" eaLnBrk="1" latinLnBrk="0" hangingPunct="1">
                        <a:spcAft>
                          <a:spcPts val="0"/>
                        </a:spcAft>
                      </a:pPr>
                      <a:r>
                        <a:rPr lang="ru-RU" sz="1300" kern="1200" dirty="0">
                          <a:solidFill>
                            <a:schemeClr val="dk1"/>
                          </a:solidFill>
                          <a:effectLst/>
                          <a:latin typeface="+mn-lt"/>
                          <a:ea typeface="+mn-ea"/>
                          <a:cs typeface="+mn-cs"/>
                        </a:rPr>
                        <a:t>За преступления</a:t>
                      </a:r>
                    </a:p>
                  </a:txBody>
                  <a:tcPr marL="24349" marR="24349" marT="0" marB="0"/>
                </a:tc>
                <a:tc>
                  <a:txBody>
                    <a:bodyPr/>
                    <a:lstStyle/>
                    <a:p>
                      <a:pPr marL="0" indent="0" algn="l" defTabSz="914400" rtl="0" eaLnBrk="1" latinLnBrk="0" hangingPunct="1">
                        <a:spcAft>
                          <a:spcPts val="0"/>
                        </a:spcAft>
                      </a:pPr>
                      <a:r>
                        <a:rPr lang="ru-RU" sz="1300" kern="1200" dirty="0">
                          <a:solidFill>
                            <a:schemeClr val="dk1"/>
                          </a:solidFill>
                          <a:effectLst/>
                          <a:latin typeface="+mn-lt"/>
                          <a:ea typeface="+mn-ea"/>
                          <a:cs typeface="+mn-cs"/>
                        </a:rPr>
                        <a:t>Суд</a:t>
                      </a:r>
                    </a:p>
                  </a:txBody>
                  <a:tcPr marL="24349" marR="24349" marT="0" marB="0"/>
                </a:tc>
                <a:tc>
                  <a:txBody>
                    <a:bodyPr/>
                    <a:lstStyle/>
                    <a:p>
                      <a:pPr marL="0" indent="0" algn="l" defTabSz="914400" rtl="0" eaLnBrk="1" latinLnBrk="0" hangingPunct="1">
                        <a:spcAft>
                          <a:spcPts val="0"/>
                        </a:spcAft>
                      </a:pPr>
                      <a:r>
                        <a:rPr lang="ru-RU" sz="1300" kern="1200">
                          <a:solidFill>
                            <a:schemeClr val="dk1"/>
                          </a:solidFill>
                          <a:effectLst/>
                          <a:latin typeface="+mn-lt"/>
                          <a:ea typeface="+mn-ea"/>
                          <a:cs typeface="+mn-cs"/>
                        </a:rPr>
                        <a:t>Меры наказания указаны в ст. 44 УК РФ (лишение свободы, исправительные работы, конфискация иму­щества и т.д.)</a:t>
                      </a:r>
                    </a:p>
                  </a:txBody>
                  <a:tcPr marL="24349" marR="24349" marT="0" marB="0"/>
                </a:tc>
                <a:extLst>
                  <a:ext uri="{0D108BD9-81ED-4DB2-BD59-A6C34878D82A}">
                    <a16:rowId xmlns:a16="http://schemas.microsoft.com/office/drawing/2014/main" val="10001"/>
                  </a:ext>
                </a:extLst>
              </a:tr>
              <a:tr h="1227201">
                <a:tc>
                  <a:txBody>
                    <a:bodyPr/>
                    <a:lstStyle/>
                    <a:p>
                      <a:pPr marL="0" indent="0" algn="l" defTabSz="914400" rtl="0" eaLnBrk="1" latinLnBrk="0" hangingPunct="1">
                        <a:spcAft>
                          <a:spcPts val="0"/>
                        </a:spcAft>
                      </a:pPr>
                      <a:r>
                        <a:rPr lang="ru-RU" sz="1300" b="1" kern="1200" dirty="0">
                          <a:solidFill>
                            <a:schemeClr val="dk1"/>
                          </a:solidFill>
                          <a:effectLst/>
                          <a:latin typeface="+mn-lt"/>
                          <a:ea typeface="+mn-ea"/>
                          <a:cs typeface="+mn-cs"/>
                        </a:rPr>
                        <a:t>Администра­тивная</a:t>
                      </a:r>
                    </a:p>
                  </a:txBody>
                  <a:tcPr marL="24349" marR="24349" marT="0" marB="0"/>
                </a:tc>
                <a:tc>
                  <a:txBody>
                    <a:bodyPr/>
                    <a:lstStyle/>
                    <a:p>
                      <a:pPr marL="0" indent="0" algn="l" defTabSz="914400" rtl="0" eaLnBrk="1" latinLnBrk="0" hangingPunct="1">
                        <a:spcAft>
                          <a:spcPts val="0"/>
                        </a:spcAft>
                      </a:pPr>
                      <a:r>
                        <a:rPr lang="ru-RU" sz="1300" kern="1200" dirty="0">
                          <a:solidFill>
                            <a:schemeClr val="dk1"/>
                          </a:solidFill>
                          <a:effectLst/>
                          <a:latin typeface="+mn-lt"/>
                          <a:ea typeface="+mn-ea"/>
                          <a:cs typeface="+mn-cs"/>
                        </a:rPr>
                        <a:t>За административные проступки</a:t>
                      </a:r>
                    </a:p>
                  </a:txBody>
                  <a:tcPr marL="24349" marR="24349" marT="0" marB="0"/>
                </a:tc>
                <a:tc>
                  <a:txBody>
                    <a:bodyPr/>
                    <a:lstStyle/>
                    <a:p>
                      <a:pPr marL="0" indent="0" algn="l" defTabSz="914400" rtl="0" eaLnBrk="1" latinLnBrk="0" hangingPunct="1">
                        <a:spcAft>
                          <a:spcPts val="0"/>
                        </a:spcAft>
                      </a:pPr>
                      <a:r>
                        <a:rPr lang="ru-RU" sz="1300" kern="1200" dirty="0">
                          <a:solidFill>
                            <a:schemeClr val="dk1"/>
                          </a:solidFill>
                          <a:effectLst/>
                          <a:latin typeface="+mn-lt"/>
                          <a:ea typeface="+mn-ea"/>
                          <a:cs typeface="+mn-cs"/>
                        </a:rPr>
                        <a:t>Административные комис­сии, суды, органы вну­тренних дел, таможенные органы и т.д.</a:t>
                      </a:r>
                    </a:p>
                  </a:txBody>
                  <a:tcPr marL="24349" marR="24349" marT="0" marB="0"/>
                </a:tc>
                <a:tc>
                  <a:txBody>
                    <a:bodyPr/>
                    <a:lstStyle/>
                    <a:p>
                      <a:pPr marL="0" indent="0" algn="l" defTabSz="914400" rtl="0" eaLnBrk="1" latinLnBrk="0" hangingPunct="1">
                        <a:spcAft>
                          <a:spcPts val="0"/>
                        </a:spcAft>
                      </a:pPr>
                      <a:r>
                        <a:rPr lang="ru-RU" sz="1300" kern="1200" dirty="0">
                          <a:solidFill>
                            <a:schemeClr val="dk1"/>
                          </a:solidFill>
                          <a:effectLst/>
                          <a:latin typeface="+mn-lt"/>
                          <a:ea typeface="+mn-ea"/>
                          <a:cs typeface="+mn-cs"/>
                        </a:rPr>
                        <a:t>Предупреждение, штраф, лишение специального права, административный арест</a:t>
                      </a:r>
                    </a:p>
                  </a:txBody>
                  <a:tcPr marL="24349" marR="24349" marT="0" marB="0"/>
                </a:tc>
                <a:extLst>
                  <a:ext uri="{0D108BD9-81ED-4DB2-BD59-A6C34878D82A}">
                    <a16:rowId xmlns:a16="http://schemas.microsoft.com/office/drawing/2014/main" val="10002"/>
                  </a:ext>
                </a:extLst>
              </a:tr>
              <a:tr h="1840801">
                <a:tc>
                  <a:txBody>
                    <a:bodyPr/>
                    <a:lstStyle/>
                    <a:p>
                      <a:pPr marL="0" indent="0" algn="l" defTabSz="914400" rtl="0" eaLnBrk="1" latinLnBrk="0" hangingPunct="1">
                        <a:spcAft>
                          <a:spcPts val="0"/>
                        </a:spcAft>
                      </a:pPr>
                      <a:r>
                        <a:rPr lang="ru-RU" sz="1300" b="1" kern="1200" dirty="0">
                          <a:solidFill>
                            <a:schemeClr val="dk1"/>
                          </a:solidFill>
                          <a:effectLst/>
                          <a:latin typeface="+mn-lt"/>
                          <a:ea typeface="+mn-ea"/>
                          <a:cs typeface="+mn-cs"/>
                        </a:rPr>
                        <a:t>Гражданско-правовая</a:t>
                      </a:r>
                    </a:p>
                  </a:txBody>
                  <a:tcPr marL="24349" marR="24349" marT="0" marB="0"/>
                </a:tc>
                <a:tc>
                  <a:txBody>
                    <a:bodyPr/>
                    <a:lstStyle/>
                    <a:p>
                      <a:pPr marL="0" indent="0" algn="l" defTabSz="914400" rtl="0" eaLnBrk="1" latinLnBrk="0" hangingPunct="1">
                        <a:spcAft>
                          <a:spcPts val="0"/>
                        </a:spcAft>
                      </a:pPr>
                      <a:r>
                        <a:rPr lang="ru-RU" sz="1300" kern="1200" dirty="0">
                          <a:solidFill>
                            <a:schemeClr val="dk1"/>
                          </a:solidFill>
                          <a:effectLst/>
                          <a:latin typeface="+mn-lt"/>
                          <a:ea typeface="+mn-ea"/>
                          <a:cs typeface="+mn-cs"/>
                        </a:rPr>
                        <a:t>За нарушение договор­ных обязательств иму­щественного характера, причинение имуще­ственного внедоговорного вреда</a:t>
                      </a:r>
                    </a:p>
                  </a:txBody>
                  <a:tcPr marL="24349" marR="24349" marT="0" marB="0"/>
                </a:tc>
                <a:tc>
                  <a:txBody>
                    <a:bodyPr/>
                    <a:lstStyle/>
                    <a:p>
                      <a:pPr marL="0" indent="0" algn="l" defTabSz="914400" rtl="0" eaLnBrk="1" latinLnBrk="0" hangingPunct="1">
                        <a:spcAft>
                          <a:spcPts val="0"/>
                        </a:spcAft>
                      </a:pPr>
                      <a:r>
                        <a:rPr lang="ru-RU" sz="1300" kern="1200" dirty="0">
                          <a:solidFill>
                            <a:schemeClr val="dk1"/>
                          </a:solidFill>
                          <a:effectLst/>
                          <a:latin typeface="+mn-lt"/>
                          <a:ea typeface="+mn-ea"/>
                          <a:cs typeface="+mn-cs"/>
                        </a:rPr>
                        <a:t>Суд, административный орган</a:t>
                      </a:r>
                    </a:p>
                  </a:txBody>
                  <a:tcPr marL="24349" marR="24349" marT="0" marB="0"/>
                </a:tc>
                <a:tc>
                  <a:txBody>
                    <a:bodyPr/>
                    <a:lstStyle/>
                    <a:p>
                      <a:pPr marL="0" indent="0" algn="l" defTabSz="914400" rtl="0" eaLnBrk="1" latinLnBrk="0" hangingPunct="1">
                        <a:spcAft>
                          <a:spcPts val="0"/>
                        </a:spcAft>
                      </a:pPr>
                      <a:r>
                        <a:rPr lang="ru-RU" sz="1300" kern="1200" dirty="0">
                          <a:solidFill>
                            <a:schemeClr val="dk1"/>
                          </a:solidFill>
                          <a:effectLst/>
                          <a:latin typeface="+mn-lt"/>
                          <a:ea typeface="+mn-ea"/>
                          <a:cs typeface="+mn-cs"/>
                        </a:rPr>
                        <a:t>Полное возмещение вреда, штраф</a:t>
                      </a:r>
                    </a:p>
                  </a:txBody>
                  <a:tcPr marL="24349" marR="24349" marT="0" marB="0"/>
                </a:tc>
                <a:extLst>
                  <a:ext uri="{0D108BD9-81ED-4DB2-BD59-A6C34878D82A}">
                    <a16:rowId xmlns:a16="http://schemas.microsoft.com/office/drawing/2014/main" val="10003"/>
                  </a:ext>
                </a:extLst>
              </a:tr>
              <a:tr h="613600">
                <a:tc>
                  <a:txBody>
                    <a:bodyPr/>
                    <a:lstStyle/>
                    <a:p>
                      <a:pPr marL="0" indent="0" algn="l" defTabSz="914400" rtl="0" eaLnBrk="1" latinLnBrk="0" hangingPunct="1">
                        <a:spcAft>
                          <a:spcPts val="0"/>
                        </a:spcAft>
                      </a:pPr>
                      <a:r>
                        <a:rPr lang="ru-RU" sz="1300" b="1" kern="1200" dirty="0" err="1">
                          <a:solidFill>
                            <a:schemeClr val="dk1"/>
                          </a:solidFill>
                          <a:effectLst/>
                          <a:latin typeface="+mn-lt"/>
                          <a:ea typeface="+mn-ea"/>
                          <a:cs typeface="+mn-cs"/>
                        </a:rPr>
                        <a:t>Дисциплинар-ная</a:t>
                      </a:r>
                      <a:endParaRPr lang="ru-RU" sz="1300" b="1" kern="1200" dirty="0">
                        <a:solidFill>
                          <a:schemeClr val="dk1"/>
                        </a:solidFill>
                        <a:effectLst/>
                        <a:latin typeface="+mn-lt"/>
                        <a:ea typeface="+mn-ea"/>
                        <a:cs typeface="+mn-cs"/>
                      </a:endParaRPr>
                    </a:p>
                  </a:txBody>
                  <a:tcPr marL="24349" marR="24349" marT="0" marB="0"/>
                </a:tc>
                <a:tc>
                  <a:txBody>
                    <a:bodyPr/>
                    <a:lstStyle/>
                    <a:p>
                      <a:pPr marL="0" indent="0" algn="l" defTabSz="914400" rtl="0" eaLnBrk="1" latinLnBrk="0" hangingPunct="1">
                        <a:spcAft>
                          <a:spcPts val="0"/>
                        </a:spcAft>
                      </a:pPr>
                      <a:r>
                        <a:rPr lang="ru-RU" sz="1300" kern="1200" dirty="0">
                          <a:solidFill>
                            <a:schemeClr val="dk1"/>
                          </a:solidFill>
                          <a:effectLst/>
                          <a:latin typeface="+mn-lt"/>
                          <a:ea typeface="+mn-ea"/>
                          <a:cs typeface="+mn-cs"/>
                        </a:rPr>
                        <a:t>За дисциплинарные проступки</a:t>
                      </a:r>
                    </a:p>
                  </a:txBody>
                  <a:tcPr marL="24349" marR="24349" marT="0" marB="0"/>
                </a:tc>
                <a:tc>
                  <a:txBody>
                    <a:bodyPr/>
                    <a:lstStyle/>
                    <a:p>
                      <a:pPr marL="0" indent="0" algn="l" defTabSz="914400" rtl="0" eaLnBrk="1" latinLnBrk="0" hangingPunct="1">
                        <a:spcAft>
                          <a:spcPts val="0"/>
                        </a:spcAft>
                      </a:pPr>
                      <a:r>
                        <a:rPr lang="ru-RU" sz="1300" kern="1200">
                          <a:solidFill>
                            <a:schemeClr val="dk1"/>
                          </a:solidFill>
                          <a:effectLst/>
                          <a:latin typeface="+mn-lt"/>
                          <a:ea typeface="+mn-ea"/>
                          <a:cs typeface="+mn-cs"/>
                        </a:rPr>
                        <a:t>Уполномоченное на то лицо</a:t>
                      </a:r>
                    </a:p>
                  </a:txBody>
                  <a:tcPr marL="24349" marR="24349" marT="0" marB="0"/>
                </a:tc>
                <a:tc>
                  <a:txBody>
                    <a:bodyPr/>
                    <a:lstStyle/>
                    <a:p>
                      <a:pPr marL="0" indent="0" algn="l" defTabSz="914400" rtl="0" eaLnBrk="1" latinLnBrk="0" hangingPunct="1">
                        <a:spcAft>
                          <a:spcPts val="0"/>
                        </a:spcAft>
                      </a:pPr>
                      <a:r>
                        <a:rPr lang="ru-RU" sz="1300" kern="1200" dirty="0">
                          <a:solidFill>
                            <a:schemeClr val="dk1"/>
                          </a:solidFill>
                          <a:effectLst/>
                          <a:latin typeface="+mn-lt"/>
                          <a:ea typeface="+mn-ea"/>
                          <a:cs typeface="+mn-cs"/>
                        </a:rPr>
                        <a:t>Выговор, увольнение</a:t>
                      </a:r>
                    </a:p>
                  </a:txBody>
                  <a:tcPr marL="24349" marR="24349" marT="0" marB="0"/>
                </a:tc>
                <a:extLst>
                  <a:ext uri="{0D108BD9-81ED-4DB2-BD59-A6C34878D82A}">
                    <a16:rowId xmlns:a16="http://schemas.microsoft.com/office/drawing/2014/main" val="10004"/>
                  </a:ext>
                </a:extLst>
              </a:tr>
            </a:tbl>
          </a:graphicData>
        </a:graphic>
      </p:graphicFrame>
      <p:sp>
        <p:nvSpPr>
          <p:cNvPr id="4" name="Номер слайда 3"/>
          <p:cNvSpPr>
            <a:spLocks noGrp="1"/>
          </p:cNvSpPr>
          <p:nvPr>
            <p:ph type="sldNum" sz="quarter" idx="12"/>
          </p:nvPr>
        </p:nvSpPr>
        <p:spPr/>
        <p:txBody>
          <a:bodyPr/>
          <a:lstStyle/>
          <a:p>
            <a:fld id="{1505765C-EEE3-4016-B0E1-5EE442C399AC}" type="slidenum">
              <a:rPr lang="ru-RU" smtClean="0"/>
              <a:t>9</a:t>
            </a:fld>
            <a:endParaRPr lang="ru-RU" dirty="0"/>
          </a:p>
        </p:txBody>
      </p:sp>
    </p:spTree>
    <p:extLst>
      <p:ext uri="{BB962C8B-B14F-4D97-AF65-F5344CB8AC3E}">
        <p14:creationId xmlns:p14="http://schemas.microsoft.com/office/powerpoint/2010/main" val="283159748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d4d6ac07-9d60-403d-ada4-7b1b04443535">6V4XDJZHKHHZ-754-1173</_dlc_DocId>
    <_dlc_DocIdUrl xmlns="d4d6ac07-9d60-403d-ada4-7b1b04443535">
      <Url>http://edu-sps.koiro.local/sharya_r/15/_layouts/15/DocIdRedir.aspx?ID=6V4XDJZHKHHZ-754-1173</Url>
      <Description>6V4XDJZHKHHZ-754-1173</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Документ" ma:contentTypeID="0x010100EEDEB709E0BD5B4198DD6EDE032C3863" ma:contentTypeVersion="1" ma:contentTypeDescription="Создание документа." ma:contentTypeScope="" ma:versionID="4942704860784aacf5781819be54c65a">
  <xsd:schema xmlns:xsd="http://www.w3.org/2001/XMLSchema" xmlns:xs="http://www.w3.org/2001/XMLSchema" xmlns:p="http://schemas.microsoft.com/office/2006/metadata/properties" xmlns:ns2="d4d6ac07-9d60-403d-ada4-7b1b04443535" targetNamespace="http://schemas.microsoft.com/office/2006/metadata/properties" ma:root="true" ma:fieldsID="9058e835868557ab8529148d3338b13c" ns2:_="">
    <xsd:import namespace="d4d6ac07-9d60-403d-ada4-7b1b04443535"/>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d6ac07-9d60-403d-ada4-7b1b04443535"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element name="SharedWithUsers" ma:index="11"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D6BF44-9428-4A3A-A94A-298C1DEB7A92}"/>
</file>

<file path=customXml/itemProps2.xml><?xml version="1.0" encoding="utf-8"?>
<ds:datastoreItem xmlns:ds="http://schemas.openxmlformats.org/officeDocument/2006/customXml" ds:itemID="{26B8391F-2088-4B88-A45D-A86701DE208F}"/>
</file>

<file path=customXml/itemProps3.xml><?xml version="1.0" encoding="utf-8"?>
<ds:datastoreItem xmlns:ds="http://schemas.openxmlformats.org/officeDocument/2006/customXml" ds:itemID="{110F785D-C0E0-439A-95A0-884925C1417B}"/>
</file>

<file path=customXml/itemProps4.xml><?xml version="1.0" encoding="utf-8"?>
<ds:datastoreItem xmlns:ds="http://schemas.openxmlformats.org/officeDocument/2006/customXml" ds:itemID="{4FBAC98F-4C9D-46FB-B624-48D048CF7FE6}"/>
</file>

<file path=docProps/app.xml><?xml version="1.0" encoding="utf-8"?>
<Properties xmlns="http://schemas.openxmlformats.org/officeDocument/2006/extended-properties" xmlns:vt="http://schemas.openxmlformats.org/officeDocument/2006/docPropsVTypes">
  <Template>Oriel</Template>
  <TotalTime>3321</TotalTime>
  <Words>3807</Words>
  <Application>Microsoft Office PowerPoint</Application>
  <PresentationFormat>Экран (4:3)</PresentationFormat>
  <Paragraphs>271</Paragraphs>
  <Slides>21</Slides>
  <Notes>2</Notes>
  <HiddenSlides>1</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Calibri</vt:lpstr>
      <vt:lpstr>Franklin Gothic Medium Cond</vt:lpstr>
      <vt:lpstr>Times New Roman</vt:lpstr>
      <vt:lpstr>Ясность</vt:lpstr>
      <vt:lpstr>   Основы противодействия коррупции</vt:lpstr>
      <vt:lpstr>Содержание</vt:lpstr>
      <vt:lpstr>Что такое коррупция?</vt:lpstr>
      <vt:lpstr>Вред коррупции</vt:lpstr>
      <vt:lpstr>История появления</vt:lpstr>
      <vt:lpstr>История появления</vt:lpstr>
      <vt:lpstr>Ответственность в наши дни</vt:lpstr>
      <vt:lpstr>Ответственность в наши дни</vt:lpstr>
      <vt:lpstr>Виды юридической ответственности</vt:lpstr>
      <vt:lpstr>Как распознать коррупцию?</vt:lpstr>
      <vt:lpstr>Образование – это пример</vt:lpstr>
      <vt:lpstr>Руководства к действию</vt:lpstr>
      <vt:lpstr>Резюме</vt:lpstr>
      <vt:lpstr>Дополнительные материалы</vt:lpstr>
      <vt:lpstr>Источники и литература</vt:lpstr>
      <vt:lpstr>Словарь терминов и понятий</vt:lpstr>
      <vt:lpstr>Словарь терминов и понятий</vt:lpstr>
      <vt:lpstr>Словарь терминов и понятий</vt:lpstr>
      <vt:lpstr>Словарь терминов и понятий</vt:lpstr>
      <vt:lpstr>Словарь терминов и понятий</vt:lpstr>
      <vt:lpstr>Семь принципов поведения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Денис Антохов</dc:creator>
  <cp:lastModifiedBy>Людмила</cp:lastModifiedBy>
  <cp:revision>38</cp:revision>
  <dcterms:created xsi:type="dcterms:W3CDTF">2018-03-02T23:05:28Z</dcterms:created>
  <dcterms:modified xsi:type="dcterms:W3CDTF">2021-03-31T11:31:41Z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0x010100EEDEB709E0BD5B4198DD6EDE032C3863</vt:lpwstr>
  </property>
  <property fmtid="{D5CDD505-2E9C-101B-9397-08002B2CF9AE}" pid="3" name="_dlc_DocIdItemGuid">
    <vt:lpwstr>3edd68ec-c3d4-4951-9dfd-fd98a676e153</vt:lpwstr>
  </property>
</Properties>
</file>