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59" r:id="rId9"/>
    <p:sldId id="260" r:id="rId10"/>
    <p:sldId id="268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0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5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0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6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6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3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1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94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1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2E5C-5E17-40D9-94FD-F876C33A2FC7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0622-C6E5-4341-BF94-1FE08CB4C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67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87680"/>
            <a:ext cx="10515600" cy="12030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Муниципальное  общеобразовательное  учреждение 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Николо-Шангская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средняя  школа  имени 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А.А.Ковалева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Дошкольное  отделение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Портфолио</a:t>
            </a:r>
            <a:b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воспитателя</a:t>
            </a:r>
            <a:b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Титовой Ольги Васильевны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28" y="1690688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10982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Мои увлечения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58" y="1444624"/>
            <a:ext cx="1991201" cy="26549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34" y="1610817"/>
            <a:ext cx="2778054" cy="37040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48" y="1275566"/>
            <a:ext cx="3093139" cy="2319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96" y="3462854"/>
            <a:ext cx="2834640" cy="2125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7961" y="1804108"/>
            <a:ext cx="3499444" cy="2624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r="15554"/>
          <a:stretch/>
        </p:blipFill>
        <p:spPr>
          <a:xfrm>
            <a:off x="6562092" y="3041849"/>
            <a:ext cx="2331720" cy="29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Мои увлечения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960" y="1750854"/>
            <a:ext cx="2966720" cy="22250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3688080"/>
            <a:ext cx="3028739" cy="227155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1369061"/>
            <a:ext cx="2137885" cy="2850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58" y="2484120"/>
            <a:ext cx="1687177" cy="29994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61" y="1266668"/>
            <a:ext cx="2134075" cy="28454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98" y="3413540"/>
            <a:ext cx="2381666" cy="27685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586" y="1027906"/>
            <a:ext cx="2058482" cy="26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Мои увлечения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02" y="1830024"/>
            <a:ext cx="2682240" cy="20116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8" b="30930"/>
          <a:stretch/>
        </p:blipFill>
        <p:spPr>
          <a:xfrm>
            <a:off x="7410169" y="3007379"/>
            <a:ext cx="2835712" cy="300545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014" y="1362664"/>
            <a:ext cx="2209800" cy="294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8" r="19581" b="22000"/>
          <a:stretch/>
        </p:blipFill>
        <p:spPr>
          <a:xfrm>
            <a:off x="1222123" y="3519657"/>
            <a:ext cx="2011679" cy="25891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7" y="892938"/>
            <a:ext cx="2211574" cy="29487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00" y="1765553"/>
            <a:ext cx="3168510" cy="17822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9"/>
          <a:stretch/>
        </p:blipFill>
        <p:spPr>
          <a:xfrm>
            <a:off x="3656517" y="3916569"/>
            <a:ext cx="3447638" cy="20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2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" y="2056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anose="03010101010201010101" pitchFamily="66" charset="0"/>
              </a:rPr>
              <a:t>Благодарю за внимание!!!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1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6280"/>
            <a:ext cx="10515600" cy="974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anose="03010101010201010101" pitchFamily="66" charset="0"/>
              </a:rPr>
              <a:t>Личные  данные.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49808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Дата рождения:  03.05.2001г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Образование: среднее-специальное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Специальность: «Дошкольное образование»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Общий стаж:  6 месяцев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4000" dirty="0" err="1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Пед.стаж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: 6 месяцев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056" y="1487606"/>
            <a:ext cx="3013028" cy="401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Образование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23633" y="641434"/>
            <a:ext cx="4199187" cy="59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Повышение квалификации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20623" y="466931"/>
            <a:ext cx="4550754" cy="64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Грамоты , дипломы, благодарность.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Будучи студенткой, участвовала в конкурсе молодых профессионалов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World Skills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, в котором не однократно занимала призовые места. Устроившись на работу, я так  же продолжила участие в этом конкурсе, выйдя на всероссийский уровень и набрала 448 баллов.</a:t>
            </a:r>
            <a:endParaRPr lang="ru-RU" u="sng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28" y="1241946"/>
            <a:ext cx="2145150" cy="256153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621459" y="1716707"/>
            <a:ext cx="2209972" cy="3119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595918" y="3096765"/>
            <a:ext cx="2182099" cy="30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Грамоты , дипломы, благодарность.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2" b="13419"/>
          <a:stretch/>
        </p:blipFill>
        <p:spPr>
          <a:xfrm>
            <a:off x="2220426" y="1690688"/>
            <a:ext cx="3022134" cy="398923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90689"/>
            <a:ext cx="5181600" cy="41767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Так же принимаю участие и в других конкурсах, к сожалению за такой короткий стаж работы их не так много.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9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Современные технологии в жизни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Современные дети живут в эпоху активной информатизации, компьютеризации и роботостроения. Технические достижения всё быстрее проникают во все сферы человеческой жизнедеятельности и вызывают интерес детей к современной технике.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32" y="1690688"/>
            <a:ext cx="3053199" cy="228695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63" y="3382011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Современные технологии в жизни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Детское творчество – одна из форм самостоятельной деятельности ребёнка, в процессе которой он отступает от привычных и знакомых ему способов проявления окружающего мира, экспериментирует и создаёт нечто новое для себя и других.</a:t>
            </a:r>
          </a:p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Техническое детское творчество является одним из важных способов формирования профессиональной ориентации детей, способствует развитию устойчивого интереса к технике и науке, а также стимулирует рационализаторские и изобретательские способности.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59302"/>
            <a:ext cx="2926080" cy="21934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09" y="3507859"/>
            <a:ext cx="3354534" cy="22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Современные технологии в жизни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Современные технологии заключаются в </a:t>
            </a:r>
            <a:r>
              <a:rPr lang="ru-RU" dirty="0" err="1" smtClean="0">
                <a:latin typeface="Monotype Corsiva" panose="03010101010201010101" pitchFamily="66" charset="0"/>
              </a:rPr>
              <a:t>исследовательско</a:t>
            </a:r>
            <a:r>
              <a:rPr lang="ru-RU" dirty="0" smtClean="0">
                <a:latin typeface="Monotype Corsiva" panose="03010101010201010101" pitchFamily="66" charset="0"/>
              </a:rPr>
              <a:t>-технической направленности обучения, которое базируется на новых информационных технологиях, что способствует развитию информационной культуры и взаимодействию с миром технического творчества. Авторское воплощение замысла в автоматизированные модели и проекты особенно важно для старших дошкольников, у которых наиболее выражена исследовательская (творческая) деятельность.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0024"/>
            <a:ext cx="2790825" cy="16383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0" y="1854042"/>
            <a:ext cx="2621280" cy="16511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7132"/>
            <a:ext cx="2484120" cy="16473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0" y="4193223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6V4XDJZHKHHZ-737-1799</_dlc_DocId>
    <_dlc_DocIdUrl xmlns="d4d6ac07-9d60-403d-ada4-7b1b04443535">
      <Url>http://www.eduportal44.ru/sharya_r/14/_layouts/15/DocIdRedir.aspx?ID=6V4XDJZHKHHZ-737-1799</Url>
      <Description>6V4XDJZHKHHZ-737-1799</Description>
    </_dlc_DocIdUrl>
    <_x003d__x0029_ xmlns="f2f3f70d-60e0-4d4e-acfe-ca5edd9fe64e">
      <Url xsi:nil="true"/>
      <Description xsi:nil="true"/>
    </_x003d__x0029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0CAE2051F334F4AB4CEB8C44F644D56" ma:contentTypeVersion="1" ma:contentTypeDescription="Создание документа." ma:contentTypeScope="" ma:versionID="c7777c05679badfcd53dcddbf0a20964">
  <xsd:schema xmlns:xsd="http://www.w3.org/2001/XMLSchema" xmlns:xs="http://www.w3.org/2001/XMLSchema" xmlns:p="http://schemas.microsoft.com/office/2006/metadata/properties" xmlns:ns2="d4d6ac07-9d60-403d-ada4-7b1b04443535" xmlns:ns3="f2f3f70d-60e0-4d4e-acfe-ca5edd9fe64e" targetNamespace="http://schemas.microsoft.com/office/2006/metadata/properties" ma:root="true" ma:fieldsID="cdd9b3ffd2a008b3b626352fcca4f446" ns2:_="" ns3:_="">
    <xsd:import namespace="d4d6ac07-9d60-403d-ada4-7b1b04443535"/>
    <xsd:import namespace="f2f3f70d-60e0-4d4e-acfe-ca5edd9fe64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03d_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3f70d-60e0-4d4e-acfe-ca5edd9fe64e" elementFormDefault="qualified">
    <xsd:import namespace="http://schemas.microsoft.com/office/2006/documentManagement/types"/>
    <xsd:import namespace="http://schemas.microsoft.com/office/infopath/2007/PartnerControls"/>
    <xsd:element name="_x003d__x0029_" ma:index="11" nillable="true" ma:displayName="=)" ma:format="Image" ma:internalName="_x003d_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D47C6B-056F-4B1C-BF95-62C2B646F4E8}"/>
</file>

<file path=customXml/itemProps2.xml><?xml version="1.0" encoding="utf-8"?>
<ds:datastoreItem xmlns:ds="http://schemas.openxmlformats.org/officeDocument/2006/customXml" ds:itemID="{F3965DAE-ED3F-466C-AEA5-38ED4583B2C7}"/>
</file>

<file path=customXml/itemProps3.xml><?xml version="1.0" encoding="utf-8"?>
<ds:datastoreItem xmlns:ds="http://schemas.openxmlformats.org/officeDocument/2006/customXml" ds:itemID="{E4CDE591-3E67-4B5A-AB84-67351A6CCEE8}"/>
</file>

<file path=customXml/itemProps4.xml><?xml version="1.0" encoding="utf-8"?>
<ds:datastoreItem xmlns:ds="http://schemas.openxmlformats.org/officeDocument/2006/customXml" ds:itemID="{B26FBFB6-DF78-4833-9DCD-65E9B83E6623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264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Тема Office</vt:lpstr>
      <vt:lpstr>Муниципальное  общеобразовательное  учреждение  Николо-Шангская  средняя  школа  имени  А.А.Ковалева Дошкольное  отделение</vt:lpstr>
      <vt:lpstr>Личные  данные. </vt:lpstr>
      <vt:lpstr>Образование</vt:lpstr>
      <vt:lpstr>Повышение квалификации</vt:lpstr>
      <vt:lpstr>Грамоты , дипломы, благодарность.</vt:lpstr>
      <vt:lpstr>Грамоты , дипломы, благодарность.</vt:lpstr>
      <vt:lpstr>Современные технологии в жизни ребенка</vt:lpstr>
      <vt:lpstr>Современные технологии в жизни ребенка</vt:lpstr>
      <vt:lpstr>Современные технологии в жизни ребенка</vt:lpstr>
      <vt:lpstr>Мои увлечения</vt:lpstr>
      <vt:lpstr>Мои увлечения</vt:lpstr>
      <vt:lpstr>Мои увлечения</vt:lpstr>
      <vt:lpstr>Благодарю за внимание!!!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общеобразовательное  учреждение  Николо-Шангская  средняя  школа  имени  А.А.Ковалева Дошкольное  отделение</dc:title>
  <dc:creator>Пользователь</dc:creator>
  <cp:lastModifiedBy>Пользователь</cp:lastModifiedBy>
  <cp:revision>11</cp:revision>
  <dcterms:created xsi:type="dcterms:W3CDTF">2021-01-18T09:22:26Z</dcterms:created>
  <dcterms:modified xsi:type="dcterms:W3CDTF">2021-01-20T10:48:02Z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0x010100E0CAE2051F334F4AB4CEB8C44F644D56</vt:lpwstr>
  </property>
  <property fmtid="{D5CDD505-2E9C-101B-9397-08002B2CF9AE}" pid="3" name="_dlc_DocIdItemGuid">
    <vt:lpwstr>0c66fb6c-3eb2-43b4-9785-20601a40c8e5</vt:lpwstr>
  </property>
</Properties>
</file>