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6V4XDJZHKHHZ-737-1530</_dlc_DocId>
    <_dlc_DocIdUrl xmlns="d4d6ac07-9d60-403d-ada4-7b1b04443535">
      <Url>http://www.eduportal44.ru/sharya_r/14/_layouts/15/DocIdRedir.aspx?ID=6V4XDJZHKHHZ-737-1530</Url>
      <Description>6V4XDJZHKHHZ-737-1530</Description>
    </_dlc_DocIdUrl>
    <_x003d__x0029_ xmlns="f2f3f70d-60e0-4d4e-acfe-ca5edd9fe64e">
      <Url xsi:nil="true"/>
      <Description xsi:nil="true"/>
    </_x003d__x0029_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CAE2051F334F4AB4CEB8C44F644D56" ma:contentTypeVersion="1" ma:contentTypeDescription="Создание документа." ma:contentTypeScope="" ma:versionID="c7777c05679badfcd53dcddbf0a20964">
  <xsd:schema xmlns:xsd="http://www.w3.org/2001/XMLSchema" xmlns:xs="http://www.w3.org/2001/XMLSchema" xmlns:p="http://schemas.microsoft.com/office/2006/metadata/properties" xmlns:ns2="d4d6ac07-9d60-403d-ada4-7b1b04443535" xmlns:ns3="f2f3f70d-60e0-4d4e-acfe-ca5edd9fe64e" targetNamespace="http://schemas.microsoft.com/office/2006/metadata/properties" ma:root="true" ma:fieldsID="cdd9b3ffd2a008b3b626352fcca4f446" ns2:_="" ns3:_="">
    <xsd:import namespace="d4d6ac07-9d60-403d-ada4-7b1b04443535"/>
    <xsd:import namespace="f2f3f70d-60e0-4d4e-acfe-ca5edd9fe6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03d_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3f70d-60e0-4d4e-acfe-ca5edd9fe64e" elementFormDefault="qualified">
    <xsd:import namespace="http://schemas.microsoft.com/office/2006/documentManagement/types"/>
    <xsd:import namespace="http://schemas.microsoft.com/office/infopath/2007/PartnerControls"/>
    <xsd:element name="_x003d__x0029_" ma:index="11" nillable="true" ma:displayName="=)" ma:format="Image" ma:internalName="_x003d_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2DB64E-9D1A-4CFC-909D-7A3E7913E3A5}"/>
</file>

<file path=customXml/itemProps2.xml><?xml version="1.0" encoding="utf-8"?>
<ds:datastoreItem xmlns:ds="http://schemas.openxmlformats.org/officeDocument/2006/customXml" ds:itemID="{106AA316-3A93-48E8-8516-D42E18B06333}"/>
</file>

<file path=customXml/itemProps3.xml><?xml version="1.0" encoding="utf-8"?>
<ds:datastoreItem xmlns:ds="http://schemas.openxmlformats.org/officeDocument/2006/customXml" ds:itemID="{E019EFF5-9B0E-4E4D-B635-167E9C90A692}"/>
</file>

<file path=customXml/itemProps4.xml><?xml version="1.0" encoding="utf-8"?>
<ds:datastoreItem xmlns:ds="http://schemas.openxmlformats.org/officeDocument/2006/customXml" ds:itemID="{4ACCA312-C138-4E10-9AAF-BA05AA781E7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Как говорить с детьми о коронавирусе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ses</cp:lastModifiedBy>
  <cp:revision>4</cp:revision>
  <cp:lastPrinted>2020-08-27T06:47:42Z</cp:lastPrinted>
  <dcterms:created xsi:type="dcterms:W3CDTF">2020-08-26T12:20:38Z</dcterms:created>
  <dcterms:modified xsi:type="dcterms:W3CDTF">2020-09-01T04:58:18Z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0x010100E0CAE2051F334F4AB4CEB8C44F644D56</vt:lpwstr>
  </property>
  <property fmtid="{D5CDD505-2E9C-101B-9397-08002B2CF9AE}" pid="3" name="_dlc_DocIdItemGuid">
    <vt:lpwstr>f7de238d-b55e-4a03-97ef-38e6143974bf</vt:lpwstr>
  </property>
</Properties>
</file>