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4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1"/>
            <a:ext cx="7772400" cy="1143008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Зона получения информации на различных типах носителей (читальный зал, совмещенный с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медиатекой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0556" t="21754" r="34173" b="46124"/>
          <a:stretch>
            <a:fillRect/>
          </a:stretch>
        </p:blipFill>
        <p:spPr bwMode="auto">
          <a:xfrm>
            <a:off x="928662" y="1714488"/>
            <a:ext cx="3286148" cy="3990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19356"/>
          <a:stretch>
            <a:fillRect/>
          </a:stretch>
        </p:blipFill>
        <p:spPr bwMode="auto">
          <a:xfrm>
            <a:off x="4929190" y="1714488"/>
            <a:ext cx="3302783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2143116"/>
            <a:ext cx="2571664" cy="342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571472" y="214291"/>
            <a:ext cx="7772400" cy="1143008"/>
          </a:xfrm>
          <a:prstGeom prst="rect">
            <a:avLst/>
          </a:prstGeom>
        </p:spPr>
        <p:txBody>
          <a:bodyPr/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23872" y="366691"/>
            <a:ext cx="7772400" cy="1143008"/>
          </a:xfrm>
          <a:prstGeom prst="rect">
            <a:avLst/>
          </a:prstGeom>
        </p:spPr>
        <p:txBody>
          <a:bodyPr/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1429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1" indent="188913" algn="just">
              <a:spcAft>
                <a:spcPts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Зона сохранения и распространения культурного наследия (книгохранилища, выставки, витрины, тематические экспозиции); Канал получения информации об имеющихся информационных массивах и ресурсах (каталог, картотеки, справочно-библиографическое обслуживание, в т.ч. в электронной форме)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23811"/>
          <a:stretch>
            <a:fillRect/>
          </a:stretch>
        </p:blipFill>
        <p:spPr bwMode="auto">
          <a:xfrm>
            <a:off x="4286248" y="3357562"/>
            <a:ext cx="2357422" cy="317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286124"/>
            <a:ext cx="2428893" cy="32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2571744"/>
            <a:ext cx="2321630" cy="3095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4d6ac07-9d60-403d-ada4-7b1b04443535">6V4XDJZHKHHZ-737-720</_dlc_DocId>
    <_dlc_DocIdUrl xmlns="d4d6ac07-9d60-403d-ada4-7b1b04443535">
      <Url>http://www.eduportal44.ru/sharya_r/14/_layouts/15/DocIdRedir.aspx?ID=6V4XDJZHKHHZ-737-720</Url>
      <Description>6V4XDJZHKHHZ-737-720</Description>
    </_dlc_DocIdUrl>
    <_x003d__x0029_ xmlns="f2f3f70d-60e0-4d4e-acfe-ca5edd9fe64e">
      <Url xsi:nil="true"/>
      <Description xsi:nil="true"/>
    </_x003d__x0029_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0CAE2051F334F4AB4CEB8C44F644D56" ma:contentTypeVersion="1" ma:contentTypeDescription="Создание документа." ma:contentTypeScope="" ma:versionID="c7777c05679badfcd53dcddbf0a20964">
  <xsd:schema xmlns:xsd="http://www.w3.org/2001/XMLSchema" xmlns:xs="http://www.w3.org/2001/XMLSchema" xmlns:p="http://schemas.microsoft.com/office/2006/metadata/properties" xmlns:ns2="d4d6ac07-9d60-403d-ada4-7b1b04443535" xmlns:ns3="f2f3f70d-60e0-4d4e-acfe-ca5edd9fe64e" targetNamespace="http://schemas.microsoft.com/office/2006/metadata/properties" ma:root="true" ma:fieldsID="cdd9b3ffd2a008b3b626352fcca4f446" ns2:_="" ns3:_="">
    <xsd:import namespace="d4d6ac07-9d60-403d-ada4-7b1b04443535"/>
    <xsd:import namespace="f2f3f70d-60e0-4d4e-acfe-ca5edd9fe64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03d__x0029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d6ac07-9d60-403d-ada4-7b1b0444353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f3f70d-60e0-4d4e-acfe-ca5edd9fe64e" elementFormDefault="qualified">
    <xsd:import namespace="http://schemas.microsoft.com/office/2006/documentManagement/types"/>
    <xsd:import namespace="http://schemas.microsoft.com/office/infopath/2007/PartnerControls"/>
    <xsd:element name="_x003d__x0029_" ma:index="11" nillable="true" ma:displayName="=)" ma:format="Image" ma:internalName="_x003d__x0029_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9D31861-7341-40C3-8E04-E89929098CBD}"/>
</file>

<file path=customXml/itemProps2.xml><?xml version="1.0" encoding="utf-8"?>
<ds:datastoreItem xmlns:ds="http://schemas.openxmlformats.org/officeDocument/2006/customXml" ds:itemID="{8DDDC9E8-1268-4258-98B6-32582D0B980B}"/>
</file>

<file path=customXml/itemProps3.xml><?xml version="1.0" encoding="utf-8"?>
<ds:datastoreItem xmlns:ds="http://schemas.openxmlformats.org/officeDocument/2006/customXml" ds:itemID="{D9D4F31B-5158-45DE-8CF7-BCCA00A89DCD}"/>
</file>

<file path=customXml/itemProps4.xml><?xml version="1.0" encoding="utf-8"?>
<ds:datastoreItem xmlns:ds="http://schemas.openxmlformats.org/officeDocument/2006/customXml" ds:itemID="{7F772C24-2DDA-4590-BE82-22F07C3BB59F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55</Words>
  <PresentationFormat>Экран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Зона получения информации на различных типах носителей (читальный зал, совмещенный с медиатекой) 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Зона получения информации на различных типах носителей (читальный зал, совмещенный с медиатекой) </dc:title>
  <dc:creator>методист</dc:creator>
  <cp:lastModifiedBy>методист</cp:lastModifiedBy>
  <cp:revision>4</cp:revision>
  <dcterms:created xsi:type="dcterms:W3CDTF">2018-10-09T09:33:53Z</dcterms:created>
  <dcterms:modified xsi:type="dcterms:W3CDTF">2018-10-09T10:52:34Z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cf8b9972-df81-425f-8832-6f11045ee5d0</vt:lpwstr>
  </property>
  <property fmtid="{D5CDD505-2E9C-101B-9397-08002B2CF9AE}" pid="3" name="ContentTypeId">
    <vt:lpwstr>0x010100E0CAE2051F334F4AB4CEB8C44F644D56</vt:lpwstr>
  </property>
</Properties>
</file>