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73" r:id="rId3"/>
    <p:sldId id="275" r:id="rId4"/>
    <p:sldId id="272" r:id="rId5"/>
    <p:sldId id="263" r:id="rId6"/>
    <p:sldId id="257" r:id="rId7"/>
    <p:sldId id="274" r:id="rId8"/>
    <p:sldId id="276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7F0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4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82B25-0908-4F46-B349-A55DFAADC86C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531C44-D267-4BD3-B438-3C8D774220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169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1C44-D267-4BD3-B438-3C8D774220C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063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«Сидит </a:t>
            </a:r>
            <a:r>
              <a:rPr lang="ru-RU" b="1" dirty="0" smtClean="0">
                <a:solidFill>
                  <a:srgbClr val="FF0000"/>
                </a:solidFill>
              </a:rPr>
              <a:t>Царевна-лягушка</a:t>
            </a:r>
            <a:r>
              <a:rPr lang="ru-RU" dirty="0" smtClean="0"/>
              <a:t> в болоте,  </a:t>
            </a:r>
            <a:r>
              <a:rPr lang="ru-RU" b="1" dirty="0" smtClean="0"/>
              <a:t>перо Жар-птицы</a:t>
            </a:r>
            <a:r>
              <a:rPr lang="ru-RU" dirty="0" smtClean="0"/>
              <a:t> поймала,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1C44-D267-4BD3-B438-3C8D774220C7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439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да никак </a:t>
            </a:r>
            <a:r>
              <a:rPr lang="ru-RU" b="1" dirty="0" smtClean="0"/>
              <a:t>пожар на море</a:t>
            </a:r>
            <a:r>
              <a:rPr lang="ru-RU" dirty="0" smtClean="0"/>
              <a:t> этим пером не потушит,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31C44-D267-4BD3-B438-3C8D774220C7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096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2A99-A686-40A1-8D74-8AC0419FC5E9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2591-68A0-4810-AC92-8906A2878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2A99-A686-40A1-8D74-8AC0419FC5E9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2591-68A0-4810-AC92-8906A2878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2A99-A686-40A1-8D74-8AC0419FC5E9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2591-68A0-4810-AC92-8906A2878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2A99-A686-40A1-8D74-8AC0419FC5E9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2591-68A0-4810-AC92-8906A2878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2A99-A686-40A1-8D74-8AC0419FC5E9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2591-68A0-4810-AC92-8906A2878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2A99-A686-40A1-8D74-8AC0419FC5E9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2591-68A0-4810-AC92-8906A2878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2A99-A686-40A1-8D74-8AC0419FC5E9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2591-68A0-4810-AC92-8906A2878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2A99-A686-40A1-8D74-8AC0419FC5E9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2591-68A0-4810-AC92-8906A2878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2A99-A686-40A1-8D74-8AC0419FC5E9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2591-68A0-4810-AC92-8906A2878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2A99-A686-40A1-8D74-8AC0419FC5E9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2591-68A0-4810-AC92-8906A2878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2A99-A686-40A1-8D74-8AC0419FC5E9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22591-68A0-4810-AC92-8906A2878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22A99-A686-40A1-8D74-8AC0419FC5E9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22591-68A0-4810-AC92-8906A2878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Рабочая папка Светы\Для сайта фото\СКАЗКИ ВСЕ\7gY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9888" y="2043482"/>
            <a:ext cx="3563888" cy="4809356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«Тайна появления книги».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sz="3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для конкурса</a:t>
            </a:r>
            <a:br>
              <a:rPr lang="ru-RU" sz="3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 Воспитатель года»</a:t>
            </a: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b="1" dirty="0" smtClean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64379" y="4639513"/>
            <a:ext cx="4248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00FF"/>
                </a:solidFill>
              </a:rPr>
              <a:t> Занятие проходило в дошкольном отделении 19.11.2019 года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00FF"/>
                </a:solidFill>
              </a:rPr>
              <a:t>Педагог </a:t>
            </a:r>
            <a:r>
              <a:rPr lang="ru-RU" b="1" dirty="0" err="1" smtClean="0">
                <a:solidFill>
                  <a:srgbClr val="0000FF"/>
                </a:solidFill>
              </a:rPr>
              <a:t>Мушникова</a:t>
            </a:r>
            <a:r>
              <a:rPr lang="ru-RU" b="1" dirty="0" smtClean="0">
                <a:solidFill>
                  <a:srgbClr val="0000FF"/>
                </a:solidFill>
              </a:rPr>
              <a:t> М.Я.</a:t>
            </a:r>
          </a:p>
          <a:p>
            <a:pPr algn="ctr">
              <a:buNone/>
            </a:pPr>
            <a:endParaRPr lang="ru-RU" b="1" dirty="0" smtClean="0">
              <a:solidFill>
                <a:srgbClr val="0000FF"/>
              </a:solidFill>
            </a:endParaRPr>
          </a:p>
        </p:txBody>
      </p:sp>
      <p:pic>
        <p:nvPicPr>
          <p:cNvPr id="3" name="Picture 3" descr="C:\Рабочая папка Светы\Для сайта фото\СКАЗКИ ВСЕ\Ixby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825631">
            <a:off x="851464" y="2767201"/>
            <a:ext cx="1022863" cy="1054117"/>
          </a:xfrm>
          <a:prstGeom prst="rect">
            <a:avLst/>
          </a:prstGeom>
          <a:noFill/>
        </p:spPr>
      </p:pic>
      <p:pic>
        <p:nvPicPr>
          <p:cNvPr id="4" name="Picture 4" descr="C:\Рабочая папка Светы\Для сайта фото\СКАЗКИ ВСЕ\5sz3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42669">
            <a:off x="2413401" y="2420309"/>
            <a:ext cx="778396" cy="1167594"/>
          </a:xfrm>
          <a:prstGeom prst="rect">
            <a:avLst/>
          </a:prstGeom>
          <a:noFill/>
        </p:spPr>
      </p:pic>
      <p:pic>
        <p:nvPicPr>
          <p:cNvPr id="19" name="Picture 7" descr="C:\РУССКИЕ\Kроол7eF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30205">
            <a:off x="3662927" y="2518204"/>
            <a:ext cx="762483" cy="952841"/>
          </a:xfrm>
          <a:prstGeom prst="rect">
            <a:avLst/>
          </a:prstGeom>
          <a:noFill/>
        </p:spPr>
      </p:pic>
      <p:pic>
        <p:nvPicPr>
          <p:cNvPr id="5" name="Picture 6" descr="C:\Рабочая папка Светы\Для сайта фото\СКАЗКИ ВСЕ\Hvft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476454">
            <a:off x="4747175" y="2887906"/>
            <a:ext cx="841469" cy="958706"/>
          </a:xfrm>
          <a:prstGeom prst="rect">
            <a:avLst/>
          </a:prstGeom>
          <a:noFill/>
        </p:spPr>
      </p:pic>
      <p:pic>
        <p:nvPicPr>
          <p:cNvPr id="1033" name="Picture 9" descr="C:\РУССКИЕ\tOHjZ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443211">
            <a:off x="5162206" y="3634056"/>
            <a:ext cx="985387" cy="985387"/>
          </a:xfrm>
          <a:prstGeom prst="rect">
            <a:avLst/>
          </a:prstGeom>
          <a:noFill/>
        </p:spPr>
      </p:pic>
      <p:pic>
        <p:nvPicPr>
          <p:cNvPr id="2" name="Picture 2" descr="C:\Рабочая папка Светы\Для сайта фото\СКАЗКИ ВСЕ\9G4ki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8968548">
            <a:off x="294554" y="4103509"/>
            <a:ext cx="1024583" cy="1246934"/>
          </a:xfrm>
          <a:prstGeom prst="rect">
            <a:avLst/>
          </a:prstGeom>
          <a:noFill/>
        </p:spPr>
      </p:pic>
      <p:pic>
        <p:nvPicPr>
          <p:cNvPr id="8" name="Picture 2" descr="C:\Рабочая папка Светы\Для сайта фото\СКАЗКИ ВСЕ\vXUkz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3248179">
            <a:off x="5424760" y="4589125"/>
            <a:ext cx="808037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335846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садике мы кушаем, поём и  песни слушаем, всё запоминаем и  на ус мотаем! </a:t>
            </a:r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Говорят дети!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про книгу проводили</a:t>
            </a:r>
          </a:p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с первых слов ,мы уловили!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Яковлевна, нам тайну рассказала и всё красиво объясняла.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266959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5605462"/>
            <a:ext cx="5486400" cy="5667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Мы узнали, что книги делают из деревьев и это сложный </a:t>
            </a:r>
            <a:r>
              <a:rPr lang="ru-RU" dirty="0" err="1" smtClean="0"/>
              <a:t>процесс,вообщем</a:t>
            </a:r>
            <a:r>
              <a:rPr lang="ru-RU" dirty="0" smtClean="0"/>
              <a:t> чтоб всё </a:t>
            </a:r>
            <a:r>
              <a:rPr lang="ru-RU" dirty="0" err="1" smtClean="0"/>
              <a:t>узнать,для</a:t>
            </a:r>
            <a:r>
              <a:rPr lang="ru-RU" dirty="0" smtClean="0"/>
              <a:t> начала </a:t>
            </a:r>
            <a:r>
              <a:rPr lang="ru-RU" dirty="0" err="1" smtClean="0"/>
              <a:t>отправились,в</a:t>
            </a:r>
            <a:r>
              <a:rPr lang="ru-RU" dirty="0" smtClean="0"/>
              <a:t> виртуальный лес!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77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Книжки пролистали, многое узнали!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415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4At5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242" y="3909388"/>
            <a:ext cx="2851080" cy="2961955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Узнали, что книги бывают разные, смешные и даже опасные, в них всё  и обо всём узнать можно, но читать надо осторожно!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867753" y="2886193"/>
            <a:ext cx="4038600" cy="3028950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777828" y="1553503"/>
            <a:ext cx="1897396" cy="23717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199521"/>
            <a:ext cx="2669935" cy="27021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9404" y="4464844"/>
            <a:ext cx="2045912" cy="2373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нового узнали,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почитали,помечтали,только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где не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побывали,книга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друг наш навсегда ,не обидим и не бросим её никогда 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1" y="2348706"/>
            <a:ext cx="4992787" cy="374459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572000" y="1417638"/>
            <a:ext cx="5356224" cy="40171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7gY0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2" descr="C:\Рабочая папка Светы\Для сайта фото\СКАЗКИ ВСЕ\7gY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700808"/>
            <a:ext cx="3563888" cy="480935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07975" y="980728"/>
            <a:ext cx="5272137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вы к нам в гости приходите,</a:t>
            </a:r>
          </a:p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наши книги посмотрите, вместе с нами почитайте и много нового узнайте!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446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B050"/>
                </a:solidFill>
                <a:latin typeface="Haettenschweiler" panose="020B0706040902060204" pitchFamily="34" charset="0"/>
              </a:rPr>
              <a:t>С вами были мы, книголюбы из</a:t>
            </a:r>
            <a:br>
              <a:rPr lang="ru-RU" sz="3200" dirty="0" smtClean="0">
                <a:solidFill>
                  <a:srgbClr val="00B050"/>
                </a:solidFill>
                <a:latin typeface="Haettenschweiler" panose="020B0706040902060204" pitchFamily="34" charset="0"/>
              </a:rPr>
            </a:br>
            <a:r>
              <a:rPr lang="ru-RU" sz="3200" dirty="0" smtClean="0">
                <a:solidFill>
                  <a:srgbClr val="00B050"/>
                </a:solidFill>
                <a:latin typeface="Haettenschweiler" panose="020B0706040902060204" pitchFamily="34" charset="0"/>
              </a:rPr>
              <a:t> дошкольного </a:t>
            </a:r>
            <a:r>
              <a:rPr lang="ru-RU" sz="3200" err="1" smtClean="0">
                <a:solidFill>
                  <a:srgbClr val="00B050"/>
                </a:solidFill>
                <a:latin typeface="Haettenschweiler" panose="020B0706040902060204" pitchFamily="34" charset="0"/>
              </a:rPr>
              <a:t>отделения</a:t>
            </a:r>
            <a:r>
              <a:rPr lang="ru-RU" sz="3200" smtClean="0">
                <a:solidFill>
                  <a:srgbClr val="00B050"/>
                </a:solidFill>
                <a:latin typeface="Haettenschweiler" panose="020B0706040902060204" pitchFamily="34" charset="0"/>
              </a:rPr>
              <a:t>, старались </a:t>
            </a:r>
            <a:r>
              <a:rPr lang="ru-RU" sz="3200" dirty="0" smtClean="0">
                <a:solidFill>
                  <a:srgbClr val="00B050"/>
                </a:solidFill>
                <a:latin typeface="Haettenschweiler" panose="020B0706040902060204" pitchFamily="34" charset="0"/>
              </a:rPr>
              <a:t>всем на удивление!</a:t>
            </a:r>
            <a:endParaRPr lang="ru-RU" sz="3200" dirty="0">
              <a:solidFill>
                <a:srgbClr val="00B050"/>
              </a:solidFill>
              <a:latin typeface="Haettenschweiler" panose="020B070604090206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592796"/>
            <a:ext cx="7020272" cy="5265204"/>
          </a:xfrm>
        </p:spPr>
      </p:pic>
    </p:spTree>
    <p:extLst>
      <p:ext uri="{BB962C8B-B14F-4D97-AF65-F5344CB8AC3E}">
        <p14:creationId xmlns:p14="http://schemas.microsoft.com/office/powerpoint/2010/main" val="153831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0CAE2051F334F4AB4CEB8C44F644D56" ma:contentTypeVersion="1" ma:contentTypeDescription="Создание документа." ma:contentTypeScope="" ma:versionID="c7777c05679badfcd53dcddbf0a20964">
  <xsd:schema xmlns:xsd="http://www.w3.org/2001/XMLSchema" xmlns:xs="http://www.w3.org/2001/XMLSchema" xmlns:p="http://schemas.microsoft.com/office/2006/metadata/properties" xmlns:ns2="d4d6ac07-9d60-403d-ada4-7b1b04443535" xmlns:ns3="f2f3f70d-60e0-4d4e-acfe-ca5edd9fe64e" targetNamespace="http://schemas.microsoft.com/office/2006/metadata/properties" ma:root="true" ma:fieldsID="cdd9b3ffd2a008b3b626352fcca4f446" ns2:_="" ns3:_="">
    <xsd:import namespace="d4d6ac07-9d60-403d-ada4-7b1b04443535"/>
    <xsd:import namespace="f2f3f70d-60e0-4d4e-acfe-ca5edd9fe64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03d__x0029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d6ac07-9d60-403d-ada4-7b1b0444353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f3f70d-60e0-4d4e-acfe-ca5edd9fe64e" elementFormDefault="qualified">
    <xsd:import namespace="http://schemas.microsoft.com/office/2006/documentManagement/types"/>
    <xsd:import namespace="http://schemas.microsoft.com/office/infopath/2007/PartnerControls"/>
    <xsd:element name="_x003d__x0029_" ma:index="11" nillable="true" ma:displayName="=)" ma:format="Image" ma:internalName="_x003d__x0029_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4d6ac07-9d60-403d-ada4-7b1b04443535">6V4XDJZHKHHZ-737-1107</_dlc_DocId>
    <_dlc_DocIdUrl xmlns="d4d6ac07-9d60-403d-ada4-7b1b04443535">
      <Url>http://www.eduportal44.ru/sharya_r/14/_layouts/15/DocIdRedir.aspx?ID=6V4XDJZHKHHZ-737-1107</Url>
      <Description>6V4XDJZHKHHZ-737-1107</Description>
    </_dlc_DocIdUrl>
    <_x003d__x0029_ xmlns="f2f3f70d-60e0-4d4e-acfe-ca5edd9fe64e">
      <Url xsi:nil="true"/>
      <Description xsi:nil="true"/>
    </_x003d__x0029_>
  </documentManagement>
</p:properties>
</file>

<file path=customXml/itemProps1.xml><?xml version="1.0" encoding="utf-8"?>
<ds:datastoreItem xmlns:ds="http://schemas.openxmlformats.org/officeDocument/2006/customXml" ds:itemID="{B9A3066E-A464-48CD-A09C-A392048F8EEE}"/>
</file>

<file path=customXml/itemProps2.xml><?xml version="1.0" encoding="utf-8"?>
<ds:datastoreItem xmlns:ds="http://schemas.openxmlformats.org/officeDocument/2006/customXml" ds:itemID="{4AD067E3-D97E-47D6-BAE4-2B2E51C34CC1}"/>
</file>

<file path=customXml/itemProps3.xml><?xml version="1.0" encoding="utf-8"?>
<ds:datastoreItem xmlns:ds="http://schemas.openxmlformats.org/officeDocument/2006/customXml" ds:itemID="{E6B750D9-2B37-4E8C-95C5-75AAEABD142C}"/>
</file>

<file path=customXml/itemProps4.xml><?xml version="1.0" encoding="utf-8"?>
<ds:datastoreItem xmlns:ds="http://schemas.openxmlformats.org/officeDocument/2006/customXml" ds:itemID="{3824A17F-FE94-4AB6-B982-7175EAB260BB}"/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458</TotalTime>
  <Words>178</Words>
  <Application>Microsoft Office PowerPoint</Application>
  <PresentationFormat>Экран (4:3)</PresentationFormat>
  <Paragraphs>22</Paragraphs>
  <Slides>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Haettenschweiler</vt:lpstr>
      <vt:lpstr>Times New Roman</vt:lpstr>
      <vt:lpstr>Тема Office</vt:lpstr>
      <vt:lpstr>   «Тайна появления книги». Занятие для конкурса  « Воспитатель года»  </vt:lpstr>
      <vt:lpstr>Говорят дети! </vt:lpstr>
      <vt:lpstr>Мы узнали, что книги делают из деревьев и это сложный процесс,вообщем чтоб всё узнать,для начала отправились,в виртуальный лес!</vt:lpstr>
      <vt:lpstr>Книжки пролистали, многое узнали!</vt:lpstr>
      <vt:lpstr>Узнали, что книги бывают разные, смешные и даже опасные, в них всё  и обо всём узнать можно, но читать надо осторожно!</vt:lpstr>
      <vt:lpstr>Много нового узнали, почитали,помечтали,только где не побывали,книга – друг наш навсегда ,не обидим и не бросим её никогда </vt:lpstr>
      <vt:lpstr>Презентация PowerPoint</vt:lpstr>
      <vt:lpstr>С вами были мы, книголюбы из  дошкольного отделения, старались всем на удивление!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Светлана</dc:creator>
  <cp:lastModifiedBy>Пользователь</cp:lastModifiedBy>
  <cp:revision>101</cp:revision>
  <dcterms:created xsi:type="dcterms:W3CDTF">2014-01-25T16:16:04Z</dcterms:created>
  <dcterms:modified xsi:type="dcterms:W3CDTF">2019-11-20T10:31:56Z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1211640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  <property fmtid="{D5CDD505-2E9C-101B-9397-08002B2CF9AE}" pid="5" name="ContentTypeId">
    <vt:lpwstr>0x010100E0CAE2051F334F4AB4CEB8C44F644D56</vt:lpwstr>
  </property>
  <property fmtid="{D5CDD505-2E9C-101B-9397-08002B2CF9AE}" pid="6" name="_dlc_DocIdItemGuid">
    <vt:lpwstr>052edb5b-a26d-4ad8-8e8f-2669aace7fd8</vt:lpwstr>
  </property>
</Properties>
</file>