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8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A7E67-1AEE-4E6F-9A38-081383256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E5A555-1C44-4FFA-93A1-80E72A27A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28B7D3-45B4-4033-80EC-8A4C0340A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FBC9-AB4A-4447-BC86-A4CB1EF155E5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959EEB-A5F5-4A1B-9C5A-42E4389F5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9A2976-6539-4520-AFC4-DCB11349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A8B4-3420-45FA-81F6-00E59C852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341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4A82A-B4AF-47DF-AB39-A328D1B1D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594503-F5D7-4812-9D07-ACBE38E2E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9D8571-1EF0-4F8D-8A1C-FE1B8F22C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FBC9-AB4A-4447-BC86-A4CB1EF155E5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9FAC30-D55F-4E30-A23C-18EFFF0D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4BBCF9-F89C-4A71-A0CB-89385EA93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A8B4-3420-45FA-81F6-00E59C852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123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00A2C79-9777-4B9E-9BA6-6DC2674BDE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19C98A-6DA5-4653-BDC8-F3E4DAB60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9E0990-2826-4F8F-8AB8-8643ED66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FBC9-AB4A-4447-BC86-A4CB1EF155E5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A2B04D-BC19-4719-870B-2D741E64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B43BDA-E95F-4148-916F-3887A3F2E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A8B4-3420-45FA-81F6-00E59C852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56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41D36E-AE28-48CD-B378-F7DCCE88F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DD729F-D6F1-4720-AB8E-9B7353992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1547CC-DB0C-4CBC-8365-A5325B8B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FBC9-AB4A-4447-BC86-A4CB1EF155E5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879983-5D0B-4803-BFD5-E17432B22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1A9460-1D1A-4F91-9427-75FE37D5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A8B4-3420-45FA-81F6-00E59C852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17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BAA12-24F5-473B-963E-2641EE793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924EE2-CC71-4EA6-9B05-290DD3E38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D84C36-A8DE-437F-88D1-D62CCDB24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FBC9-AB4A-4447-BC86-A4CB1EF155E5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CF448E-B661-4EBB-96B1-70E6AB2E2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968BB5-4C4E-4C26-9E49-02024ADAA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A8B4-3420-45FA-81F6-00E59C852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977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64D292-3122-4F02-B6B7-A4F1DF31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4A8850-8A92-43F7-90BA-5C52A42B1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3E34FF-E149-4A31-9B29-D2BB0B698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2AD9CF-B3FF-4D61-BEEB-5F2934575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FBC9-AB4A-4447-BC86-A4CB1EF155E5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152934-46CC-4B54-858B-CF0E2818A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FC3163-32C7-4094-BC38-0255B2B8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A8B4-3420-45FA-81F6-00E59C852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16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B1BF2-173C-4DBF-8974-C9B724AF2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FBA5A9-22F8-4CA5-84C9-15B1D849E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8A2BF1-E8BB-40D7-80C7-501352700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466EBB6-01BC-4488-9C34-B85DF0FF9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C8D9F4E-6745-4491-9E4B-C1364C4E2A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F4F782-9087-4404-AA0A-7236A2A7E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FBC9-AB4A-4447-BC86-A4CB1EF155E5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A67F27C-8F12-4234-9030-66A83EA3D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53458C-91E0-4ACD-8EBB-2656C6674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A8B4-3420-45FA-81F6-00E59C852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85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E27DE0-376E-4651-92EA-DAD2A97E4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E4B083-D4A1-4AA4-A5AB-144EC83A4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FBC9-AB4A-4447-BC86-A4CB1EF155E5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4379C6-C188-40BF-8E03-9900C95A8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C3F168-7BBC-4358-B690-7ED9AC87C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A8B4-3420-45FA-81F6-00E59C852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58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670C29-83FD-4C40-B063-A97D6F230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FBC9-AB4A-4447-BC86-A4CB1EF155E5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8F63B65-EB5D-41EE-99BE-1299359B6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FB9654-A241-4D4C-A163-7ED18D665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A8B4-3420-45FA-81F6-00E59C852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842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38ECF-1A7F-4F7E-A4D9-23C2F5BCE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43BF7D-9794-4D25-B290-3BF2C1A6C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458685-BBCE-456D-B5DB-434388970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27C80E-FEAA-4041-9220-1D969763F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FBC9-AB4A-4447-BC86-A4CB1EF155E5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065D13-331A-4E5B-B9CE-415C20C2F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E86B3F-83D5-4402-818C-31590FF92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A8B4-3420-45FA-81F6-00E59C852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07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3E226-8E6E-4236-A1DF-446E87216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2177A8A-188D-40D2-BFAD-CEB63316F2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C83818-9837-4C65-88F8-75A134250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97F3B3-8715-4318-9030-EE598263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FBC9-AB4A-4447-BC86-A4CB1EF155E5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56D5F3-14E5-4D03-81A3-5566D7378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C94412-E71B-4EAE-BEDC-24FDE63B4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A8B4-3420-45FA-81F6-00E59C852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65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22FCD3-EE6C-4759-961C-0AB069A6F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411F0D-4A3D-4E04-8AB0-1C4755C36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93FAC4-7821-4C5D-9F47-3FA07410FB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3FBC9-AB4A-4447-BC86-A4CB1EF155E5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0B5A39-106E-42D2-BD2B-061104277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2F40A0-B407-4414-AB15-948DC9571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BA8B4-3420-45FA-81F6-00E59C852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7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2FD363-54B9-4DEB-934C-ACCCD77C7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73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412"/>
    </mc:Choice>
    <mc:Fallback>
      <p:transition spd="slow" advTm="1741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F0B33A-B693-4B94-AFD8-30FC4599C0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" t="2195" r="7826" b="2511"/>
          <a:stretch/>
        </p:blipFill>
        <p:spPr>
          <a:xfrm>
            <a:off x="-22090" y="0"/>
            <a:ext cx="6256635" cy="68580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2CB566-24A7-43F0-86DF-605B3607A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5" y="0"/>
            <a:ext cx="5957455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8140EE2-A96F-4D99-B509-0724F7AD8C1A}"/>
              </a:ext>
            </a:extLst>
          </p:cNvPr>
          <p:cNvSpPr/>
          <p:nvPr/>
        </p:nvSpPr>
        <p:spPr>
          <a:xfrm>
            <a:off x="-106879" y="6056416"/>
            <a:ext cx="2393609" cy="9455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Иван Т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D3C8478-9EDD-42F1-B4D9-07FF95C4CC31}"/>
              </a:ext>
            </a:extLst>
          </p:cNvPr>
          <p:cNvSpPr/>
          <p:nvPr/>
        </p:nvSpPr>
        <p:spPr>
          <a:xfrm>
            <a:off x="6341424" y="6067543"/>
            <a:ext cx="45799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Виктория Г</a:t>
            </a:r>
          </a:p>
        </p:txBody>
      </p:sp>
    </p:spTree>
    <p:extLst>
      <p:ext uri="{BB962C8B-B14F-4D97-AF65-F5344CB8AC3E}">
        <p14:creationId xmlns:p14="http://schemas.microsoft.com/office/powerpoint/2010/main" val="271817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77"/>
    </mc:Choice>
    <mc:Fallback>
      <p:transition spd="slow" advTm="257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D61D91-DA71-412E-894B-0955336C76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" t="24762" r="5455" b="11861"/>
          <a:stretch/>
        </p:blipFill>
        <p:spPr>
          <a:xfrm>
            <a:off x="0" y="0"/>
            <a:ext cx="12192000" cy="677302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CCFDDCC-FBD2-484C-8E47-16BA2EB1C0B2}"/>
              </a:ext>
            </a:extLst>
          </p:cNvPr>
          <p:cNvSpPr/>
          <p:nvPr/>
        </p:nvSpPr>
        <p:spPr>
          <a:xfrm>
            <a:off x="95001" y="5934670"/>
            <a:ext cx="23936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Вера Я</a:t>
            </a:r>
          </a:p>
        </p:txBody>
      </p:sp>
    </p:spTree>
    <p:extLst>
      <p:ext uri="{BB962C8B-B14F-4D97-AF65-F5344CB8AC3E}">
        <p14:creationId xmlns:p14="http://schemas.microsoft.com/office/powerpoint/2010/main" val="2103646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35"/>
    </mc:Choice>
    <mc:Fallback>
      <p:transition spd="slow" advTm="673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095F3A-F11B-46A3-AB1C-5E02F68064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t="1211" r="1472" b="4070"/>
          <a:stretch/>
        </p:blipFill>
        <p:spPr>
          <a:xfrm>
            <a:off x="0" y="-1"/>
            <a:ext cx="12192000" cy="686699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2B9E244-D16F-451D-A0D6-EACA245B8FF2}"/>
              </a:ext>
            </a:extLst>
          </p:cNvPr>
          <p:cNvSpPr/>
          <p:nvPr/>
        </p:nvSpPr>
        <p:spPr>
          <a:xfrm>
            <a:off x="95001" y="5934670"/>
            <a:ext cx="29925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Маша Т</a:t>
            </a:r>
          </a:p>
        </p:txBody>
      </p:sp>
    </p:spTree>
    <p:extLst>
      <p:ext uri="{BB962C8B-B14F-4D97-AF65-F5344CB8AC3E}">
        <p14:creationId xmlns:p14="http://schemas.microsoft.com/office/powerpoint/2010/main" val="2123670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55"/>
    </mc:Choice>
    <mc:Fallback>
      <p:transition spd="slow" advTm="525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BCA451-4B67-4FD5-9B2E-E6196F21F0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"/>
          <a:stretch/>
        </p:blipFill>
        <p:spPr>
          <a:xfrm>
            <a:off x="0" y="0"/>
            <a:ext cx="12192001" cy="700050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79CCF99-8596-4EEE-940E-27C89C2BF143}"/>
              </a:ext>
            </a:extLst>
          </p:cNvPr>
          <p:cNvSpPr/>
          <p:nvPr/>
        </p:nvSpPr>
        <p:spPr>
          <a:xfrm>
            <a:off x="95001" y="5934670"/>
            <a:ext cx="28619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Костя К.</a:t>
            </a:r>
          </a:p>
        </p:txBody>
      </p:sp>
    </p:spTree>
    <p:extLst>
      <p:ext uri="{BB962C8B-B14F-4D97-AF65-F5344CB8AC3E}">
        <p14:creationId xmlns:p14="http://schemas.microsoft.com/office/powerpoint/2010/main" val="3746580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31"/>
    </mc:Choice>
    <mc:Fallback>
      <p:transition spd="slow" advTm="883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A677A1-EE75-4FAD-8030-8E706F568C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" r="3492" b="54"/>
          <a:stretch/>
        </p:blipFill>
        <p:spPr>
          <a:xfrm>
            <a:off x="95001" y="-3694"/>
            <a:ext cx="6096000" cy="68543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79FE98-6167-42B5-A44F-8E1B0B2FFA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2771" r="4419" b="2338"/>
          <a:stretch/>
        </p:blipFill>
        <p:spPr>
          <a:xfrm>
            <a:off x="6096001" y="0"/>
            <a:ext cx="6096000" cy="685430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E83F30C-F5EC-4DAA-9D02-E3116DD79473}"/>
              </a:ext>
            </a:extLst>
          </p:cNvPr>
          <p:cNvSpPr/>
          <p:nvPr/>
        </p:nvSpPr>
        <p:spPr>
          <a:xfrm>
            <a:off x="5807032" y="6089049"/>
            <a:ext cx="29925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Настя К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48C9DD4-5AA9-4156-8BB3-6D978DC3CE6B}"/>
              </a:ext>
            </a:extLst>
          </p:cNvPr>
          <p:cNvSpPr/>
          <p:nvPr/>
        </p:nvSpPr>
        <p:spPr>
          <a:xfrm>
            <a:off x="95001" y="5934670"/>
            <a:ext cx="29925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Кира К</a:t>
            </a:r>
          </a:p>
        </p:txBody>
      </p:sp>
    </p:spTree>
    <p:extLst>
      <p:ext uri="{BB962C8B-B14F-4D97-AF65-F5344CB8AC3E}">
        <p14:creationId xmlns:p14="http://schemas.microsoft.com/office/powerpoint/2010/main" val="2448585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11"/>
    </mc:Choice>
    <mc:Fallback>
      <p:transition spd="slow" advTm="901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7B099C-F779-4545-9E40-9AAF6845C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656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AC89B00-80B7-46A0-9CB4-EB2D19E02993}"/>
              </a:ext>
            </a:extLst>
          </p:cNvPr>
          <p:cNvSpPr/>
          <p:nvPr/>
        </p:nvSpPr>
        <p:spPr>
          <a:xfrm>
            <a:off x="0" y="5934670"/>
            <a:ext cx="28619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Диана С</a:t>
            </a:r>
          </a:p>
        </p:txBody>
      </p:sp>
    </p:spTree>
    <p:extLst>
      <p:ext uri="{BB962C8B-B14F-4D97-AF65-F5344CB8AC3E}">
        <p14:creationId xmlns:p14="http://schemas.microsoft.com/office/powerpoint/2010/main" val="1157309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27"/>
    </mc:Choice>
    <mc:Fallback>
      <p:transition spd="slow" advTm="682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F242D4-8326-4E3D-A25B-E956FC800F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/>
          <a:stretch/>
        </p:blipFill>
        <p:spPr>
          <a:xfrm>
            <a:off x="0" y="0"/>
            <a:ext cx="12077205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464F16-0965-41E3-AACD-7D2629BD72AF}"/>
              </a:ext>
            </a:extLst>
          </p:cNvPr>
          <p:cNvSpPr/>
          <p:nvPr/>
        </p:nvSpPr>
        <p:spPr>
          <a:xfrm>
            <a:off x="95001" y="5934670"/>
            <a:ext cx="29925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Илья К</a:t>
            </a:r>
          </a:p>
        </p:txBody>
      </p:sp>
    </p:spTree>
    <p:extLst>
      <p:ext uri="{BB962C8B-B14F-4D97-AF65-F5344CB8AC3E}">
        <p14:creationId xmlns:p14="http://schemas.microsoft.com/office/powerpoint/2010/main" val="3169054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47"/>
    </mc:Choice>
    <mc:Fallback>
      <p:transition spd="slow" advTm="7647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0CAE2051F334F4AB4CEB8C44F644D56" ma:contentTypeVersion="1" ma:contentTypeDescription="Создание документа." ma:contentTypeScope="" ma:versionID="c7777c05679badfcd53dcddbf0a20964">
  <xsd:schema xmlns:xsd="http://www.w3.org/2001/XMLSchema" xmlns:xs="http://www.w3.org/2001/XMLSchema" xmlns:p="http://schemas.microsoft.com/office/2006/metadata/properties" xmlns:ns2="d4d6ac07-9d60-403d-ada4-7b1b04443535" xmlns:ns3="f2f3f70d-60e0-4d4e-acfe-ca5edd9fe64e" targetNamespace="http://schemas.microsoft.com/office/2006/metadata/properties" ma:root="true" ma:fieldsID="cdd9b3ffd2a008b3b626352fcca4f446" ns2:_="" ns3:_="">
    <xsd:import namespace="d4d6ac07-9d60-403d-ada4-7b1b04443535"/>
    <xsd:import namespace="f2f3f70d-60e0-4d4e-acfe-ca5edd9fe64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03d__x0029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6ac07-9d60-403d-ada4-7b1b044435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3f70d-60e0-4d4e-acfe-ca5edd9fe64e" elementFormDefault="qualified">
    <xsd:import namespace="http://schemas.microsoft.com/office/2006/documentManagement/types"/>
    <xsd:import namespace="http://schemas.microsoft.com/office/infopath/2007/PartnerControls"/>
    <xsd:element name="_x003d__x0029_" ma:index="11" nillable="true" ma:displayName="=)" ma:format="Image" ma:internalName="_x003d__x0029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4d6ac07-9d60-403d-ada4-7b1b04443535">6V4XDJZHKHHZ-737-1422</_dlc_DocId>
    <_dlc_DocIdUrl xmlns="d4d6ac07-9d60-403d-ada4-7b1b04443535">
      <Url>http://www.eduportal44.ru/sharya_r/14/_layouts/15/DocIdRedir.aspx?ID=6V4XDJZHKHHZ-737-1422</Url>
      <Description>6V4XDJZHKHHZ-737-1422</Description>
    </_dlc_DocIdUrl>
    <_x003d__x0029_ xmlns="f2f3f70d-60e0-4d4e-acfe-ca5edd9fe64e">
      <Url xsi:nil="true"/>
      <Description xsi:nil="true"/>
    </_x003d__x0029_>
  </documentManagement>
</p:properties>
</file>

<file path=customXml/itemProps1.xml><?xml version="1.0" encoding="utf-8"?>
<ds:datastoreItem xmlns:ds="http://schemas.openxmlformats.org/officeDocument/2006/customXml" ds:itemID="{7DB0663A-5D9B-41ED-847F-962F7CD31FF6}"/>
</file>

<file path=customXml/itemProps2.xml><?xml version="1.0" encoding="utf-8"?>
<ds:datastoreItem xmlns:ds="http://schemas.openxmlformats.org/officeDocument/2006/customXml" ds:itemID="{8FE47D5F-EF22-441E-ACB6-CB4A6FDD1A59}"/>
</file>

<file path=customXml/itemProps3.xml><?xml version="1.0" encoding="utf-8"?>
<ds:datastoreItem xmlns:ds="http://schemas.openxmlformats.org/officeDocument/2006/customXml" ds:itemID="{7A25F750-369B-40B3-9658-CA28E203D6A0}"/>
</file>

<file path=customXml/itemProps4.xml><?xml version="1.0" encoding="utf-8"?>
<ds:datastoreItem xmlns:ds="http://schemas.openxmlformats.org/officeDocument/2006/customXml" ds:itemID="{3114F7FA-77F1-4976-B162-18EC2820869C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28</Words>
  <Application>Microsoft Office PowerPoint</Application>
  <PresentationFormat>Широкоэкранный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вячеслав заварин</dc:creator>
  <cp:lastModifiedBy>вячеслав заварин</cp:lastModifiedBy>
  <cp:revision>3</cp:revision>
  <dcterms:created xsi:type="dcterms:W3CDTF">2020-05-06T10:50:32Z</dcterms:created>
  <dcterms:modified xsi:type="dcterms:W3CDTF">2020-05-06T11:08:49Z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dac9884b-deda-47cc-ad53-7c134660dc79</vt:lpwstr>
  </property>
  <property fmtid="{D5CDD505-2E9C-101B-9397-08002B2CF9AE}" pid="3" name="ContentTypeId">
    <vt:lpwstr>0x010100E0CAE2051F334F4AB4CEB8C44F644D56</vt:lpwstr>
  </property>
</Properties>
</file>