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80" r:id="rId7"/>
    <p:sldId id="264" r:id="rId8"/>
    <p:sldId id="266" r:id="rId9"/>
    <p:sldId id="270" r:id="rId10"/>
    <p:sldId id="271" r:id="rId11"/>
    <p:sldId id="272" r:id="rId12"/>
    <p:sldId id="274" r:id="rId13"/>
    <p:sldId id="276" r:id="rId14"/>
    <p:sldId id="279" r:id="rId15"/>
    <p:sldId id="277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1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3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4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3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0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B1B6-287D-4EE3-A973-3675ABD6C12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3E88-A0A5-417B-980D-BDC76B90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7962" y="1122363"/>
            <a:ext cx="89180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«Ученик года -</a:t>
            </a:r>
            <a:r>
              <a:rPr lang="ru-RU" sz="32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2023»</a:t>
            </a:r>
            <a:endParaRPr lang="ru-RU" sz="32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1057" y="1799213"/>
            <a:ext cx="6988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«Портфолио достижений»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6066" y="2857233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Ученицы 4 класса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Ивановской средней школы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Лигановой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Дарьи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5" y="1618944"/>
            <a:ext cx="2290371" cy="35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08200" y="183356"/>
            <a:ext cx="7556500" cy="7299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Школьные конкурсы</a:t>
            </a:r>
          </a:p>
        </p:txBody>
      </p:sp>
      <p:pic>
        <p:nvPicPr>
          <p:cNvPr id="1026" name="Picture 2" descr="C:\Users\Наденька\Desktop\1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55" y="1091480"/>
            <a:ext cx="3646828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нька\Desktop\11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2511"/>
            <a:ext cx="3651545" cy="51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047241" y="80963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Муниципальные конкурсы</a:t>
            </a:r>
          </a:p>
        </p:txBody>
      </p:sp>
      <p:pic>
        <p:nvPicPr>
          <p:cNvPr id="8194" name="Picture 2" descr="C:\Users\Наденька\Desktop\15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83" y="1266092"/>
            <a:ext cx="3439174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854199" y="217828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Региональные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конкурсы</a:t>
            </a:r>
          </a:p>
        </p:txBody>
      </p:sp>
      <p:pic>
        <p:nvPicPr>
          <p:cNvPr id="6146" name="Picture 2" descr="C:\Users\Наденька\Desktop\12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20" y="1259228"/>
            <a:ext cx="3406883" cy="48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3464" y="2032378"/>
            <a:ext cx="5590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88" y="1292926"/>
            <a:ext cx="2577353" cy="39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08200" y="183356"/>
            <a:ext cx="7556500" cy="7299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Школьные конкурсы</a:t>
            </a:r>
          </a:p>
        </p:txBody>
      </p:sp>
      <p:pic>
        <p:nvPicPr>
          <p:cNvPr id="5122" name="Picture 2" descr="C:\Users\Наденька\Desktop\9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78" y="1148860"/>
            <a:ext cx="3774812" cy="53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047241" y="80963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Муниципальные конкурсы</a:t>
            </a:r>
          </a:p>
        </p:txBody>
      </p:sp>
      <p:pic>
        <p:nvPicPr>
          <p:cNvPr id="4099" name="Picture 3" descr="C:\Users\Наденька\Desktop\6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5" y="1312984"/>
            <a:ext cx="3576492" cy="50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денька\Desktop\13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53" y="1312984"/>
            <a:ext cx="3374897" cy="49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денька\Desktop\14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30" y="1390280"/>
            <a:ext cx="3492968" cy="49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64"/>
            <a:ext cx="12191999" cy="688986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854199" y="217828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Всероссийские конкурсы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C:\Users\Наденька\Desktop\certificate (1)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40" y="1259227"/>
            <a:ext cx="3818269" cy="54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880" y="797660"/>
            <a:ext cx="6973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653" y="601474"/>
            <a:ext cx="7241565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зовут Дарья.</a:t>
            </a:r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Имя человека   в жизни является настолько важным, что может определять его судьбу.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В переводе с Греческого Дарья - </a:t>
            </a:r>
            <a:r>
              <a:rPr lang="ru-RU" sz="2000" b="1" dirty="0">
                <a:solidFill>
                  <a:srgbClr val="7030A0"/>
                </a:solidFill>
              </a:rPr>
              <a:t>сильная, побеждающая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Если </a:t>
            </a:r>
            <a:r>
              <a:rPr lang="ru-RU" sz="2000" dirty="0">
                <a:solidFill>
                  <a:srgbClr val="7030A0"/>
                </a:solidFill>
              </a:rPr>
              <a:t>трактовать буквально, то имя звучит, как "добронравная", "хранящая благо" и "отстаивающая добро". Имя имеет очень </a:t>
            </a:r>
            <a:r>
              <a:rPr lang="ru-RU" sz="2000" dirty="0" smtClean="0">
                <a:solidFill>
                  <a:srgbClr val="7030A0"/>
                </a:solidFill>
              </a:rPr>
              <a:t>сильную. </a:t>
            </a:r>
            <a:r>
              <a:rPr lang="ru-RU" sz="2000" dirty="0">
                <a:solidFill>
                  <a:srgbClr val="7030A0"/>
                </a:solidFill>
              </a:rPr>
              <a:t>энергетику и сулит много хорошего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помогает маме. Очень усидчива, предпочитает спокойные игры. Варя обладает богатым воображением, придумывает всё новые и новые игры.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у Вари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успеваемость.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девочка не проявляет интереса к предмету, то и на изучение его времени тратить не станет. Зато любимые предметы она познаёт с большим удовольствием, иногда берёт дополнительные задания, чтобы лучше усвоить материал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41" y="1025989"/>
            <a:ext cx="1532324" cy="2357252"/>
          </a:xfrm>
          <a:prstGeom prst="rect">
            <a:avLst/>
          </a:prstGeom>
        </p:spPr>
      </p:pic>
      <p:pic>
        <p:nvPicPr>
          <p:cNvPr id="10242" name="Picture 2" descr="C:\Users\Наденька\Desktop\IMG-20230327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15" y="932230"/>
            <a:ext cx="3481385" cy="46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6594" y="1671800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очень люблю ходить в школу и получать новые знания, </a:t>
            </a:r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стараюсь получать одни «5». С удовольствием принимаю участие во всех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мероприятиях, конкурсах, олимпиадах. Горжусь своей семьей и своим селом и очень люблю природу</a:t>
            </a:r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Моим главным хобби является рисование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9" y="96001"/>
            <a:ext cx="1859631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3464" y="2032378"/>
            <a:ext cx="5590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2577353" cy="39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047241" y="80963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Муниципальные конкурсы</a:t>
            </a:r>
          </a:p>
        </p:txBody>
      </p:sp>
      <p:pic>
        <p:nvPicPr>
          <p:cNvPr id="2050" name="Picture 2" descr="C:\Users\Наденька\Desktop\3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3" y="1300956"/>
            <a:ext cx="3779838" cy="53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нька\Desktop\2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32" y="1122363"/>
            <a:ext cx="4395000" cy="53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нька\Desktop\5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32" y="1107720"/>
            <a:ext cx="3657331" cy="536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047241" y="80963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Муниципальные конкурсы</a:t>
            </a:r>
          </a:p>
        </p:txBody>
      </p:sp>
      <p:pic>
        <p:nvPicPr>
          <p:cNvPr id="7170" name="Picture 2" descr="C:\Users\Наденька\Desktop\10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2" y="1239249"/>
            <a:ext cx="3410133" cy="48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3464" y="2032378"/>
            <a:ext cx="5590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0" y="1122363"/>
            <a:ext cx="2577353" cy="39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047241" y="80963"/>
            <a:ext cx="8483600" cy="104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Муниципальные конкурсы</a:t>
            </a:r>
          </a:p>
        </p:txBody>
      </p:sp>
      <p:pic>
        <p:nvPicPr>
          <p:cNvPr id="3074" name="Picture 2" descr="C:\Users\Наденька\Desktop\4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9" y="1251283"/>
            <a:ext cx="3762237" cy="53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нька\Desktop\7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93" y="1251283"/>
            <a:ext cx="3739171" cy="52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денька\Desktop\8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63" y="1251283"/>
            <a:ext cx="3916205" cy="53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3464" y="2032378"/>
            <a:ext cx="5590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88" y="1122363"/>
            <a:ext cx="2577353" cy="39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6V4XDJZHKHHZ-720-2931</_dlc_DocId>
    <_dlc_DocIdUrl xmlns="d4d6ac07-9d60-403d-ada4-7b1b04443535">
      <Url>https://eduportal44.ru/sharya_r/13/_layouts/15/DocIdRedir.aspx?ID=6V4XDJZHKHHZ-720-2931</Url>
      <Description>6V4XDJZHKHHZ-720-2931</Description>
    </_dlc_DocIdUrl>
  </documentManagement>
</p:properties>
</file>

<file path=customXml/itemProps1.xml><?xml version="1.0" encoding="utf-8"?>
<ds:datastoreItem xmlns:ds="http://schemas.openxmlformats.org/officeDocument/2006/customXml" ds:itemID="{1D964642-2EDB-4DE8-A01A-3A7ACA32566C}"/>
</file>

<file path=customXml/itemProps2.xml><?xml version="1.0" encoding="utf-8"?>
<ds:datastoreItem xmlns:ds="http://schemas.openxmlformats.org/officeDocument/2006/customXml" ds:itemID="{99448CB3-37FF-45B0-ACC5-65C672E616E4}"/>
</file>

<file path=customXml/itemProps3.xml><?xml version="1.0" encoding="utf-8"?>
<ds:datastoreItem xmlns:ds="http://schemas.openxmlformats.org/officeDocument/2006/customXml" ds:itemID="{49BFBF59-294C-4611-9E5B-86EB9242245B}"/>
</file>

<file path=customXml/itemProps4.xml><?xml version="1.0" encoding="utf-8"?>
<ds:datastoreItem xmlns:ds="http://schemas.openxmlformats.org/officeDocument/2006/customXml" ds:itemID="{EF63649F-5E8D-4487-9CEE-9A5337DBA32B}"/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118</Words>
  <Application>Microsoft Office PowerPoint</Application>
  <PresentationFormat>Произвольный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Наденька</cp:lastModifiedBy>
  <cp:revision>20</cp:revision>
  <dcterms:created xsi:type="dcterms:W3CDTF">2019-03-03T19:06:21Z</dcterms:created>
  <dcterms:modified xsi:type="dcterms:W3CDTF">2023-03-27T18:57:11Z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95d1c907-3deb-444c-ab49-5626a1df8197</vt:lpwstr>
  </property>
</Properties>
</file>