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9712" y="0"/>
            <a:ext cx="6984776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>
            <a:spLocks/>
          </p:cNvSpPr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Об утверждении </a:t>
            </a:r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3A9D0848C25640AE813D246BC689EC" ma:contentTypeVersion="1" ma:contentTypeDescription="Создание документа." ma:contentTypeScope="" ma:versionID="3154dcae2cc9f604d77e1ea1af632ff5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6V4XDJZHKHHZ-720-3941</_dlc_DocId>
    <_dlc_DocIdUrl xmlns="d4d6ac07-9d60-403d-ada4-7b1b04443535">
      <Url>http://www.eduportal44.ru/sharya_r/13/_layouts/15/DocIdRedir.aspx?ID=6V4XDJZHKHHZ-720-3941</Url>
      <Description>6V4XDJZHKHHZ-720-3941</Description>
    </_dlc_DocIdUrl>
  </documentManagement>
</p:properties>
</file>

<file path=customXml/itemProps1.xml><?xml version="1.0" encoding="utf-8"?>
<ds:datastoreItem xmlns:ds="http://schemas.openxmlformats.org/officeDocument/2006/customXml" ds:itemID="{4314DC5E-C65D-4A92-8F52-396D9071B346}"/>
</file>

<file path=customXml/itemProps2.xml><?xml version="1.0" encoding="utf-8"?>
<ds:datastoreItem xmlns:ds="http://schemas.openxmlformats.org/officeDocument/2006/customXml" ds:itemID="{4BE172E1-9420-4E3E-8815-86586EA3C6A1}"/>
</file>

<file path=customXml/itemProps3.xml><?xml version="1.0" encoding="utf-8"?>
<ds:datastoreItem xmlns:ds="http://schemas.openxmlformats.org/officeDocument/2006/customXml" ds:itemID="{ACEAB598-C592-442A-92DC-042CE7F93CDF}"/>
</file>

<file path=customXml/itemProps4.xml><?xml version="1.0" encoding="utf-8"?>
<ds:datastoreItem xmlns:ds="http://schemas.openxmlformats.org/officeDocument/2006/customXml" ds:itemID="{1E87F17E-F228-4DED-89D9-58E4ED96AD0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</TotalTime>
  <Words>503</Words>
  <Application>Microsoft Office PowerPoint</Application>
  <PresentationFormat>Экран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Мероприятие «Обеспечение жильем молодых семей Костромской области»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creator>nbogdanova</dc:creator>
  <cp:lastModifiedBy>nbogdanova</cp:lastModifiedBy>
  <cp:revision>53</cp:revision>
  <dcterms:created xsi:type="dcterms:W3CDTF">2025-05-02T07:51:42Z</dcterms:created>
  <dcterms:modified xsi:type="dcterms:W3CDTF">2025-05-02T10:48:36Z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0x010100703A9D0848C25640AE813D246BC689EC</vt:lpwstr>
  </property>
  <property fmtid="{D5CDD505-2E9C-101B-9397-08002B2CF9AE}" pid="3" name="_dlc_DocIdItemGuid">
    <vt:lpwstr>2013e74c-821d-48dc-af47-cb7a7de8d5bf</vt:lpwstr>
  </property>
</Properties>
</file>