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5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7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6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62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4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09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7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2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0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7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6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6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1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6699FF"/>
            </a:gs>
            <a:gs pos="7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7AB5A2-84CC-4062-A3AE-6A22389391D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87616F-CE78-40AC-BDB2-DE243BF7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9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2704252"/>
            <a:ext cx="10943908" cy="1507067"/>
          </a:xfrm>
          <a:solidFill>
            <a:schemeClr val="accent1">
              <a:lumMod val="75000"/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Гимнастика для глаз «Снежинки»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43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2"/>
    </mc:Choice>
    <mc:Fallback>
      <p:transition spd="slow" advTm="4522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37" y="1194622"/>
            <a:ext cx="4645555" cy="4468755"/>
          </a:xfrm>
          <a:prstGeom prst="rect">
            <a:avLst/>
          </a:prstGeom>
        </p:spPr>
      </p:pic>
      <p:pic>
        <p:nvPicPr>
          <p:cNvPr id="3" name="rikhard_vagner_-_vals_9_ameli_(zaycev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8654.90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1509" y="5192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74"/>
    </mc:Choice>
    <mc:Fallback>
      <p:transition spd="slow" advTm="13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76" objId="3"/>
        <p14:triggerEvt type="onClick" time="3576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425886"/>
            <a:ext cx="2153739" cy="22048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6" y="4181707"/>
            <a:ext cx="2320976" cy="21532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11" y="292071"/>
            <a:ext cx="2213577" cy="22058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42" y="4137324"/>
            <a:ext cx="2093480" cy="22420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5527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51"/>
    </mc:Choice>
    <mc:Fallback>
      <p:transition spd="slow" advTm="31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46 L 0.78711 0.6703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17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75612 -0.6331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9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72239 0.6328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0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3.33333E-6 L 0.70312 -0.59468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1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09" y="249786"/>
            <a:ext cx="2222433" cy="2214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422" y="2189127"/>
            <a:ext cx="2367645" cy="242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443" y="4564538"/>
            <a:ext cx="2196382" cy="2038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121" y="2300640"/>
            <a:ext cx="2117093" cy="2263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50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48"/>
    </mc:Choice>
    <mc:Fallback>
      <p:transition spd="slow" advTm="23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86 -0.29421 C 0.34935 -0.29421 0.48607 -0.13912 0.48607 0.05186 C 0.48607 0.24306 0.34935 0.39862 0.18086 0.39862 C 0.01237 0.39862 -0.12422 0.24306 -0.12422 0.05186 C -0.12422 -0.13912 0.01237 -0.29421 0.18086 -0.29421 Z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C 0.17005 4.81481E-6 0.30833 0.16064 0.30833 0.35856 C 0.30833 0.55625 0.17005 0.71689 4.375E-6 0.71689 C -0.17032 0.71689 -0.30808 0.55625 -0.30808 0.35856 C -0.30808 0.16064 -0.17032 4.81481E-6 4.375E-6 4.81481E-6 Z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72 -0.29815 C -0.04518 -0.29815 0.11029 -0.14768 0.11029 0.03843 C 0.11029 0.22385 -0.04518 0.37523 -0.23672 0.37523 C -0.42839 0.37523 -0.58373 0.22385 -0.58373 0.03843 C -0.58373 -0.14768 -0.42839 -0.29815 -0.23672 -0.29815 Z " pathEditMode="relative" rAng="0" ptsTypes="AAAAA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-0.68542 C 0.16589 -0.68542 0.31902 -0.51875 0.31902 -0.31319 C 0.31902 -0.10787 0.16589 0.05903 -0.022 0.05903 C -0.21002 0.05903 -0.36236 -0.10787 -0.36236 -0.31319 C -0.36236 -0.51875 -0.21002 -0.68542 -0.022 -0.68542 Z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6699FF"/>
            </a:gs>
            <a:gs pos="7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3543">
            <a:off x="1902876" y="761113"/>
            <a:ext cx="2213040" cy="2206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3366">
            <a:off x="1044995" y="3890606"/>
            <a:ext cx="2213040" cy="2206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71513">
            <a:off x="8980943" y="807196"/>
            <a:ext cx="2213040" cy="2206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40348">
            <a:off x="9188675" y="3864355"/>
            <a:ext cx="2213040" cy="2206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351">
            <a:off x="4458892" y="1403255"/>
            <a:ext cx="3933349" cy="42124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977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6V4XDJZHKHHZ-720-2223</_dlc_DocId>
    <_dlc_DocIdUrl xmlns="d4d6ac07-9d60-403d-ada4-7b1b04443535">
      <Url>http://www.eduportal44.ru/sharya_r/13/_layouts/15/DocIdRedir.aspx?ID=6V4XDJZHKHHZ-720-2223</Url>
      <Description>6V4XDJZHKHHZ-720-2223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8A4B06-B56B-4A6D-876B-598A6FA17A0F}"/>
</file>

<file path=customXml/itemProps2.xml><?xml version="1.0" encoding="utf-8"?>
<ds:datastoreItem xmlns:ds="http://schemas.openxmlformats.org/officeDocument/2006/customXml" ds:itemID="{E6EACBE5-29C1-4D90-B7DD-450B22CA600C}"/>
</file>

<file path=customXml/itemProps3.xml><?xml version="1.0" encoding="utf-8"?>
<ds:datastoreItem xmlns:ds="http://schemas.openxmlformats.org/officeDocument/2006/customXml" ds:itemID="{04E0A9B3-C33B-4C7B-BEC0-4A464CD45B65}"/>
</file>

<file path=customXml/itemProps4.xml><?xml version="1.0" encoding="utf-8"?>
<ds:datastoreItem xmlns:ds="http://schemas.openxmlformats.org/officeDocument/2006/customXml" ds:itemID="{441EFFAF-22A3-49CA-BB02-1E173986063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372</TotalTime>
  <Words>6</Words>
  <Application>Microsoft Office PowerPoint</Application>
  <PresentationFormat>Широкоэкранный</PresentationFormat>
  <Paragraphs>1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Гимнастика для глаз «Снежинки»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гудзовская</dc:creator>
  <cp:lastModifiedBy>любовь гудзовская</cp:lastModifiedBy>
  <cp:revision>33</cp:revision>
  <dcterms:created xsi:type="dcterms:W3CDTF">2016-11-25T12:48:01Z</dcterms:created>
  <dcterms:modified xsi:type="dcterms:W3CDTF">2016-11-30T20:13:58Z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b457163f-5519-4a0a-9dec-0667d8a28946</vt:lpwstr>
  </property>
</Properties>
</file>