
<file path=[Content_Types].xml><?xml version="1.0" encoding="utf-8"?>
<Types xmlns="http://schemas.openxmlformats.org/package/2006/content-types">
  <Default Extension="wmf" ContentType="image/x-wmf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9.xml" ContentType="application/vnd.openxmlformats-officedocument.presentationml.tags+xml"/>
  <Override PartName="/ppt/tags/tag7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8.xml" ContentType="application/vnd.openxmlformats-officedocument.presentationml.tags+xml"/>
  <Override PartName="/ppt/tags/tag2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268" r:id="rId3"/>
    <p:sldId id="271" r:id="rId4"/>
    <p:sldId id="274" r:id="rId5"/>
    <p:sldId id="269" r:id="rId6"/>
    <p:sldId id="266" r:id="rId7"/>
    <p:sldId id="257" r:id="rId8"/>
    <p:sldId id="273" r:id="rId9"/>
    <p:sldId id="275" r:id="rId10"/>
    <p:sldId id="276" r:id="rId11"/>
    <p:sldId id="262" r:id="rId12"/>
    <p:sldId id="261" r:id="rId13"/>
    <p:sldId id="267" r:id="rId14"/>
    <p:sldId id="258" r:id="rId15"/>
    <p:sldId id="265" r:id="rId16"/>
    <p:sldId id="259" r:id="rId17"/>
    <p:sldId id="260" r:id="rId18"/>
    <p:sldId id="264" r:id="rId19"/>
    <p:sldId id="270" r:id="rId20"/>
    <p:sldId id="263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vertBarState="maximized">
    <p:restoredLeft sz="16029" autoAdjust="0"/>
    <p:restoredTop sz="97209" autoAdjust="0"/>
  </p:normalViewPr>
  <p:slideViewPr>
    <p:cSldViewPr>
      <p:cViewPr varScale="1">
        <p:scale>
          <a:sx n="48" d="100"/>
          <a:sy n="48" d="100"/>
        </p:scale>
        <p:origin x="-96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358D9-7FAB-40B5-BAA7-582E698524ED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1D25A-661A-4677-BFED-6D7F17284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1D25A-661A-4677-BFED-6D7F172846CE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1D25A-661A-4677-BFED-6D7F172846C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1D25A-661A-4677-BFED-6D7F172846C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FF6A7-A70A-4C7C-9823-DAF172B51CFC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7FBC89-1957-477A-BAC4-5722ADDCB65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4.w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юбилей района 008.jpg"/>
          <p:cNvPicPr>
            <a:picLocks noChangeAspect="1" noChangeArrowheads="1"/>
          </p:cNvPicPr>
          <p:nvPr/>
        </p:nvPicPr>
        <p:blipFill>
          <a:blip r:embed="rId2" cstate="print">
            <a:lum bright="30000" contrast="-40000"/>
          </a:blip>
          <a:srcRect/>
          <a:stretch>
            <a:fillRect/>
          </a:stretch>
        </p:blipFill>
        <p:spPr bwMode="auto">
          <a:xfrm>
            <a:off x="-1260648" y="0"/>
            <a:ext cx="1219062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324544" y="548680"/>
            <a:ext cx="100446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Constantia" pitchFamily="18" charset="0"/>
              </a:rPr>
              <a:t>дошкольная группа </a:t>
            </a:r>
            <a:r>
              <a:rPr lang="ru-RU" sz="8000" b="1" dirty="0" err="1" smtClean="0">
                <a:solidFill>
                  <a:srgbClr val="FF0000"/>
                </a:solidFill>
                <a:latin typeface="Constantia" pitchFamily="18" charset="0"/>
              </a:rPr>
              <a:t>Берзихинской</a:t>
            </a:r>
            <a:r>
              <a:rPr lang="ru-RU" sz="8000" b="1" dirty="0" smtClean="0">
                <a:solidFill>
                  <a:srgbClr val="FF0000"/>
                </a:solidFill>
                <a:latin typeface="Constantia" pitchFamily="18" charset="0"/>
              </a:rPr>
              <a:t> основной школы</a:t>
            </a:r>
            <a:endParaRPr lang="ru-RU" sz="80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4214818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Наш адрес:</a:t>
            </a:r>
          </a:p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Constantia" pitchFamily="18" charset="0"/>
              </a:rPr>
              <a:t>Костромская область </a:t>
            </a:r>
            <a:r>
              <a:rPr lang="ru-RU" sz="2000" i="1" dirty="0" err="1">
                <a:solidFill>
                  <a:schemeClr val="bg1"/>
                </a:solidFill>
                <a:latin typeface="Constantia" pitchFamily="18" charset="0"/>
              </a:rPr>
              <a:t>Ш</a:t>
            </a:r>
            <a:r>
              <a:rPr lang="ru-RU" sz="2000" i="1" dirty="0" err="1" smtClean="0">
                <a:solidFill>
                  <a:schemeClr val="bg1"/>
                </a:solidFill>
                <a:latin typeface="Constantia" pitchFamily="18" charset="0"/>
              </a:rPr>
              <a:t>арьинский</a:t>
            </a:r>
            <a:r>
              <a:rPr lang="ru-RU" sz="2000" i="1" dirty="0" smtClean="0">
                <a:solidFill>
                  <a:schemeClr val="bg1"/>
                </a:solidFill>
                <a:latin typeface="Constantia" pitchFamily="18" charset="0"/>
              </a:rPr>
              <a:t> район </a:t>
            </a:r>
            <a:r>
              <a:rPr lang="ru-RU" sz="2000" i="1" dirty="0" err="1" smtClean="0">
                <a:solidFill>
                  <a:schemeClr val="bg1"/>
                </a:solidFill>
                <a:latin typeface="Constantia" pitchFamily="18" charset="0"/>
              </a:rPr>
              <a:t>д.Берзиха</a:t>
            </a:r>
            <a:r>
              <a:rPr lang="ru-RU" sz="2000" i="1" dirty="0" smtClean="0">
                <a:solidFill>
                  <a:schemeClr val="bg1"/>
                </a:solidFill>
                <a:latin typeface="Constantia" pitchFamily="18" charset="0"/>
              </a:rPr>
              <a:t> д. </a:t>
            </a:r>
            <a:r>
              <a:rPr lang="ru-RU" sz="2000" i="1" dirty="0" smtClean="0">
                <a:solidFill>
                  <a:schemeClr val="bg1"/>
                </a:solidFill>
                <a:latin typeface="+mj-lt"/>
              </a:rPr>
              <a:t>28</a:t>
            </a:r>
            <a:r>
              <a:rPr lang="ru-RU" sz="2000" i="1" dirty="0" smtClean="0">
                <a:solidFill>
                  <a:schemeClr val="bg1"/>
                </a:solidFill>
                <a:latin typeface="Constantia" pitchFamily="18" charset="0"/>
              </a:rPr>
              <a:t>а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Директор школы</a:t>
            </a:r>
            <a:r>
              <a:rPr lang="ru-RU" sz="2000" i="1" dirty="0" smtClean="0">
                <a:solidFill>
                  <a:schemeClr val="bg1"/>
                </a:solidFill>
                <a:latin typeface="Constantia" pitchFamily="18" charset="0"/>
              </a:rPr>
              <a:t>: Тихомирова Лариса Юрьевна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Воспитатель:</a:t>
            </a:r>
            <a:r>
              <a:rPr lang="ru-RU" sz="2000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Constantia" pitchFamily="18" charset="0"/>
              </a:rPr>
              <a:t>Л</a:t>
            </a:r>
            <a:r>
              <a:rPr lang="ru-RU" sz="2000" i="1" dirty="0" smtClean="0">
                <a:solidFill>
                  <a:schemeClr val="bg1"/>
                </a:solidFill>
                <a:latin typeface="Constantia" pitchFamily="18" charset="0"/>
              </a:rPr>
              <a:t>иганова </a:t>
            </a:r>
            <a:r>
              <a:rPr lang="ru-RU" sz="2000" i="1" dirty="0">
                <a:solidFill>
                  <a:schemeClr val="bg1"/>
                </a:solidFill>
                <a:latin typeface="Constantia" pitchFamily="18" charset="0"/>
              </a:rPr>
              <a:t>М</a:t>
            </a:r>
            <a:r>
              <a:rPr lang="ru-RU" sz="2000" i="1" dirty="0" smtClean="0">
                <a:solidFill>
                  <a:schemeClr val="bg1"/>
                </a:solidFill>
                <a:latin typeface="Constantia" pitchFamily="18" charset="0"/>
              </a:rPr>
              <a:t>арина </a:t>
            </a:r>
            <a:r>
              <a:rPr lang="ru-RU" sz="2000" i="1" dirty="0">
                <a:solidFill>
                  <a:schemeClr val="bg1"/>
                </a:solidFill>
                <a:latin typeface="Constantia" pitchFamily="18" charset="0"/>
              </a:rPr>
              <a:t>А</a:t>
            </a:r>
            <a:r>
              <a:rPr lang="ru-RU" sz="2000" i="1" dirty="0" smtClean="0">
                <a:solidFill>
                  <a:schemeClr val="bg1"/>
                </a:solidFill>
                <a:latin typeface="Constantia" pitchFamily="18" charset="0"/>
              </a:rPr>
              <a:t>натольевна</a:t>
            </a:r>
            <a:endParaRPr lang="ru-RU" sz="2000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advTm="542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940388" y="-79297"/>
            <a:ext cx="3071834" cy="465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026182" y="2767679"/>
            <a:ext cx="301966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j04280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1000108"/>
            <a:ext cx="209867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5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Юлия\Desktop\Изображение 5 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400600" cy="4050450"/>
          </a:xfrm>
          <a:prstGeom prst="rect">
            <a:avLst/>
          </a:prstGeom>
          <a:noFill/>
        </p:spPr>
      </p:pic>
      <p:pic>
        <p:nvPicPr>
          <p:cNvPr id="7171" name="Picture 3" descr="C:\Users\Юлия\Desktop\Изображение 5 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70892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3594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Юлия\Desktop\Изображение 5 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5040560" cy="3780420"/>
          </a:xfrm>
          <a:prstGeom prst="rect">
            <a:avLst/>
          </a:prstGeom>
          <a:noFill/>
        </p:spPr>
      </p:pic>
      <p:pic>
        <p:nvPicPr>
          <p:cNvPr id="5123" name="Picture 3" descr="C:\Users\Юлия\Desktop\Изображение 5 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24944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5047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Юлия\Desktop\Изображение 5 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8604"/>
            <a:ext cx="2714644" cy="263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14942" y="785794"/>
            <a:ext cx="362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Вот такой хороший дом</a:t>
            </a:r>
          </a:p>
          <a:p>
            <a:r>
              <a:rPr lang="ru-RU" dirty="0" smtClean="0"/>
              <a:t>В нем растем мы с каждым днем!</a:t>
            </a:r>
            <a:endParaRPr lang="ru-RU" dirty="0"/>
          </a:p>
        </p:txBody>
      </p:sp>
      <p:pic>
        <p:nvPicPr>
          <p:cNvPr id="3074" name="Picture 2" descr="F:\210320143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071678"/>
            <a:ext cx="3676659" cy="2757494"/>
          </a:xfrm>
          <a:prstGeom prst="rect">
            <a:avLst/>
          </a:prstGeom>
          <a:noFill/>
        </p:spPr>
      </p:pic>
      <p:pic>
        <p:nvPicPr>
          <p:cNvPr id="3075" name="Picture 3" descr="F:\08052013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714752"/>
            <a:ext cx="3448040" cy="2586030"/>
          </a:xfrm>
          <a:prstGeom prst="rect">
            <a:avLst/>
          </a:prstGeom>
          <a:noFill/>
        </p:spPr>
      </p:pic>
      <p:pic>
        <p:nvPicPr>
          <p:cNvPr id="3076" name="Picture 4" descr="F:\080520131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286124"/>
            <a:ext cx="4143404" cy="310755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75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ия\Desktop\IMG_20140219_113109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86050" y="4795897"/>
            <a:ext cx="684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Свежий воздух малышам </a:t>
            </a: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Нужен и полезен </a:t>
            </a:r>
          </a:p>
          <a:p>
            <a:pPr algn="ctr"/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О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чень весело гулять! 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И никаких болезней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Tm="579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6314" y="1285860"/>
            <a:ext cx="3604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Много есть садов на свете,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Но такой как наш один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Он для нас , как солнце светит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Счастье радость нам дарит.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F:\08052013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857232"/>
            <a:ext cx="3128967" cy="2346726"/>
          </a:xfrm>
          <a:prstGeom prst="rect">
            <a:avLst/>
          </a:prstGeom>
          <a:noFill/>
        </p:spPr>
      </p:pic>
      <p:pic>
        <p:nvPicPr>
          <p:cNvPr id="1027" name="Picture 3" descr="F:\1511201212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8554" y="2928935"/>
            <a:ext cx="2465280" cy="3286148"/>
          </a:xfrm>
          <a:prstGeom prst="rect">
            <a:avLst/>
          </a:prstGeom>
          <a:noFill/>
        </p:spPr>
      </p:pic>
      <p:pic>
        <p:nvPicPr>
          <p:cNvPr id="1028" name="Picture 4" descr="F:\2403201434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639716"/>
            <a:ext cx="3929090" cy="294681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я\Desktop\Изображение 5 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4695">
            <a:off x="310501" y="418849"/>
            <a:ext cx="3415928" cy="251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Юлия\Desktop\Изображение 5 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82368">
            <a:off x="654216" y="2768734"/>
            <a:ext cx="4109545" cy="334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Юлия\Desktop\Изображение 5 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4573">
            <a:off x="5004048" y="404664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86380" y="4357694"/>
            <a:ext cx="2913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Детский сад- одна семья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Будем вместе- ты и я-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Радостно трудиться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И всему учиться !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584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ия\Desktop\Изображение 5 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876800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 descr="C:\Users\Юлия\Desktop\Изображение 5 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4512501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18" descr="AN18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4429132"/>
            <a:ext cx="1495425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Tm="542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Изображение 5 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86380" y="1285860"/>
            <a:ext cx="3121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Учим мы стихи и песни</a:t>
            </a:r>
          </a:p>
          <a:p>
            <a:r>
              <a:rPr lang="ru-RU" dirty="0" smtClean="0"/>
              <a:t>В нашей группе дошколят!</a:t>
            </a:r>
          </a:p>
          <a:p>
            <a:r>
              <a:rPr lang="ru-RU" dirty="0" smtClean="0"/>
              <a:t>Места нет для нас чудесней!</a:t>
            </a:r>
          </a:p>
          <a:p>
            <a:r>
              <a:rPr lang="ru-RU" dirty="0" smtClean="0"/>
              <a:t>Чем любимый детский сад!</a:t>
            </a:r>
            <a:endParaRPr lang="ru-RU" dirty="0"/>
          </a:p>
        </p:txBody>
      </p:sp>
      <p:pic>
        <p:nvPicPr>
          <p:cNvPr id="4098" name="Picture 2" descr="F:\300120143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86190"/>
            <a:ext cx="271464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2812201215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000240"/>
            <a:ext cx="2000264" cy="2666295"/>
          </a:xfrm>
          <a:prstGeom prst="rect">
            <a:avLst/>
          </a:prstGeom>
          <a:noFill/>
        </p:spPr>
      </p:pic>
      <p:pic>
        <p:nvPicPr>
          <p:cNvPr id="4101" name="Picture 5" descr="F:\DSCN32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525822"/>
            <a:ext cx="2996702" cy="23527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F:\DSCN3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642918"/>
            <a:ext cx="3929090" cy="2714644"/>
          </a:xfrm>
          <a:prstGeom prst="rect">
            <a:avLst/>
          </a:prstGeom>
          <a:noFill/>
        </p:spPr>
      </p:pic>
      <p:pic>
        <p:nvPicPr>
          <p:cNvPr id="2056" name="Picture 8" descr="F:\DSCN46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071546"/>
            <a:ext cx="2451494" cy="4357718"/>
          </a:xfrm>
          <a:prstGeom prst="rect">
            <a:avLst/>
          </a:prstGeom>
          <a:noFill/>
        </p:spPr>
      </p:pic>
      <p:pic>
        <p:nvPicPr>
          <p:cNvPr id="2057" name="Picture 9" descr="F:\DSCN37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786190"/>
            <a:ext cx="4318032" cy="242889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img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4000528" cy="52806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86446" y="785794"/>
            <a:ext cx="2500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no Pro Caption" pitchFamily="18" charset="0"/>
              </a:rPr>
              <a:t>Дошкольная группа работает по программе Т.И. Бабаевой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Arno Pro Caption" pitchFamily="18" charset="0"/>
              </a:rPr>
              <a:t>«ДЕТСТВО</a:t>
            </a:r>
            <a:r>
              <a:rPr lang="ru-RU" dirty="0" smtClean="0">
                <a:solidFill>
                  <a:srgbClr val="0070C0"/>
                </a:solidFill>
              </a:rPr>
              <a:t>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569510" y="3111943"/>
            <a:ext cx="2357454" cy="356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560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3570" y="928670"/>
            <a:ext cx="2743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Детский сад у нас хорош</a:t>
            </a:r>
          </a:p>
          <a:p>
            <a:r>
              <a:rPr lang="ru-RU" dirty="0" smtClean="0"/>
              <a:t>Лучше сада не найдешь!</a:t>
            </a:r>
          </a:p>
          <a:p>
            <a:r>
              <a:rPr lang="ru-RU" dirty="0" smtClean="0"/>
              <a:t>Приходите хоть сейчас,</a:t>
            </a:r>
          </a:p>
          <a:p>
            <a:r>
              <a:rPr lang="ru-RU" dirty="0" smtClean="0"/>
              <a:t>Будем рады видеть вас!</a:t>
            </a:r>
            <a:endParaRPr lang="ru-RU" dirty="0"/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14554"/>
            <a:ext cx="5500726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j04280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071810"/>
            <a:ext cx="281214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5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736" y="1571612"/>
            <a:ext cx="5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Спасибо за внимание !</a:t>
            </a:r>
            <a:endParaRPr lang="ru-RU" sz="3200" dirty="0"/>
          </a:p>
        </p:txBody>
      </p:sp>
      <p:pic>
        <p:nvPicPr>
          <p:cNvPr id="4" name="Picture 6" descr="L:\FANTASY\AN40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3071810"/>
            <a:ext cx="3405198" cy="253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75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48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128" y="500042"/>
            <a:ext cx="3841207" cy="2643206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144713"/>
            <a:ext cx="4572000" cy="2568575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863429"/>
            <a:ext cx="3892545" cy="2197646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624" y="4000504"/>
            <a:ext cx="3421435" cy="2428892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0425" y="428604"/>
            <a:ext cx="3046663" cy="22860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Мои рисунки\img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000240"/>
            <a:ext cx="2483647" cy="3780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Documents and Settings\Admin\Мои документы\Мои рисунки\img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2935852" cy="3792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9" name="Picture 11" descr="C:\Documents and Settings\Admin\Мои документы\Мои рисунки\img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000240"/>
            <a:ext cx="2599605" cy="3929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143108" y="642918"/>
            <a:ext cx="571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Участие в конкурсах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645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Юлия\Desktop\Изображение 5 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5580112" cy="41850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14744" y="4714884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Детский сад, детский сад…</a:t>
            </a:r>
          </a:p>
          <a:p>
            <a:pPr algn="ctr"/>
            <a:r>
              <a:rPr lang="ru-RU" sz="2000" dirty="0" smtClean="0"/>
              <a:t> Почему так говорят?</a:t>
            </a:r>
          </a:p>
          <a:p>
            <a:pPr algn="ctr"/>
            <a:r>
              <a:rPr lang="ru-RU" sz="2000" dirty="0" smtClean="0"/>
              <a:t> Потому, что дружно в нем</a:t>
            </a:r>
          </a:p>
          <a:p>
            <a:pPr algn="ctr"/>
            <a:r>
              <a:rPr lang="ru-RU" sz="2000" dirty="0" smtClean="0"/>
              <a:t> Мы одной семьей растем!</a:t>
            </a:r>
          </a:p>
          <a:p>
            <a:pPr algn="ctr"/>
            <a:r>
              <a:rPr lang="ru-RU" sz="2000" dirty="0" smtClean="0"/>
              <a:t> Оттого и говорят:</a:t>
            </a:r>
          </a:p>
          <a:p>
            <a:pPr algn="ctr"/>
            <a:r>
              <a:rPr lang="ru-RU" sz="2000" dirty="0" smtClean="0"/>
              <a:t> — В этом доме детский сад!</a:t>
            </a:r>
            <a:endParaRPr lang="ru-RU" sz="2000" dirty="0"/>
          </a:p>
        </p:txBody>
      </p:sp>
      <p:pic>
        <p:nvPicPr>
          <p:cNvPr id="4" name="Picture 18" descr="AN18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071546"/>
            <a:ext cx="1735773" cy="1857388"/>
          </a:xfrm>
          <a:prstGeom prst="rect">
            <a:avLst/>
          </a:prstGeom>
          <a:noFill/>
        </p:spPr>
      </p:pic>
    </p:spTree>
  </p:cSld>
  <p:clrMapOvr>
    <a:masterClrMapping/>
  </p:clrMapOvr>
  <p:transition advTm="41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IMG_20140303_103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1159">
            <a:off x="5208284" y="553171"/>
            <a:ext cx="3938932" cy="2954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756592" y="332656"/>
            <a:ext cx="74168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Детки в садике живут,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Здесь играют и поют,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Здесь друзей себе находят,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На прогулку с ними ходят.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Вместе спорят и мечтают,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Незаметно подрастают.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Детский сад — второй ваш дом,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Как тепло, уютно в нем!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Вы его любите, дети,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Самый добрый дом на свете!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(Г. </a:t>
            </a:r>
            <a:r>
              <a:rPr lang="ru-RU" sz="2800" b="1" dirty="0" err="1" smtClean="0">
                <a:solidFill>
                  <a:srgbClr val="FF0000"/>
                </a:solidFill>
                <a:latin typeface="Constantia" pitchFamily="18" charset="0"/>
              </a:rPr>
              <a:t>Шалаева</a:t>
            </a:r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)</a:t>
            </a:r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1027" name="Picture 3" descr="C:\Users\Юлия\Desktop\IMG_20140307_095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97370">
            <a:off x="5533338" y="3935537"/>
            <a:ext cx="3101206" cy="232590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057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71678"/>
            <a:ext cx="44830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372506"/>
            <a:ext cx="3140682" cy="477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8" descr="GIR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00504"/>
            <a:ext cx="1028700" cy="1117600"/>
          </a:xfrm>
          <a:prstGeom prst="rect">
            <a:avLst/>
          </a:prstGeom>
          <a:noFill/>
        </p:spPr>
      </p:pic>
      <p:pic>
        <p:nvPicPr>
          <p:cNvPr id="9" name="Picture 18" descr="GIR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071546"/>
            <a:ext cx="1028700" cy="1117600"/>
          </a:xfrm>
          <a:prstGeom prst="rect">
            <a:avLst/>
          </a:prstGeom>
          <a:noFill/>
        </p:spPr>
      </p:pic>
    </p:spTree>
  </p:cSld>
  <p:clrMapOvr>
    <a:masterClrMapping/>
  </p:clrMapOvr>
  <p:transition advTm="5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152157" y="-223387"/>
            <a:ext cx="5047483" cy="74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8" descr="GIR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071546"/>
            <a:ext cx="1028700" cy="1117600"/>
          </a:xfrm>
          <a:prstGeom prst="rect">
            <a:avLst/>
          </a:prstGeom>
          <a:noFill/>
        </p:spPr>
      </p:pic>
      <p:pic>
        <p:nvPicPr>
          <p:cNvPr id="5" name="Picture 18" descr="GIR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5214950"/>
            <a:ext cx="1028700" cy="1117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6V4XDJZHKHHZ-720-2230</_dlc_DocId>
    <_dlc_DocIdUrl xmlns="d4d6ac07-9d60-403d-ada4-7b1b04443535">
      <Url>http://www.eduportal44.ru/sharya_r/13/_layouts/15/DocIdRedir.aspx?ID=6V4XDJZHKHHZ-720-2230</Url>
      <Description>6V4XDJZHKHHZ-720-2230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3A9D0848C25640AE813D246BC689EC" ma:contentTypeVersion="1" ma:contentTypeDescription="Создание документа." ma:contentTypeScope="" ma:versionID="3154dcae2cc9f604d77e1ea1af632ff5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234FDE-0ABE-4D85-952F-7F98AEC0B831}"/>
</file>

<file path=customXml/itemProps2.xml><?xml version="1.0" encoding="utf-8"?>
<ds:datastoreItem xmlns:ds="http://schemas.openxmlformats.org/officeDocument/2006/customXml" ds:itemID="{82CA78B9-8893-4FA1-BA88-EB92BD66A3BF}"/>
</file>

<file path=customXml/itemProps3.xml><?xml version="1.0" encoding="utf-8"?>
<ds:datastoreItem xmlns:ds="http://schemas.openxmlformats.org/officeDocument/2006/customXml" ds:itemID="{B6AB8981-3A19-4EA4-BB35-53C9D48C9548}"/>
</file>

<file path=customXml/itemProps4.xml><?xml version="1.0" encoding="utf-8"?>
<ds:datastoreItem xmlns:ds="http://schemas.openxmlformats.org/officeDocument/2006/customXml" ds:itemID="{8CF1310A-9428-4896-93C5-7AEFE0FC4F72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1770</TotalTime>
  <Words>257</Words>
  <Application>Microsoft Office PowerPoint</Application>
  <PresentationFormat>Экран (4:3)</PresentationFormat>
  <Paragraphs>53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user</cp:lastModifiedBy>
  <cp:revision>57</cp:revision>
  <dcterms:created xsi:type="dcterms:W3CDTF">2014-10-21T16:16:13Z</dcterms:created>
  <dcterms:modified xsi:type="dcterms:W3CDTF">2014-10-27T09:21:02Z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0x010100703A9D0848C25640AE813D246BC689EC</vt:lpwstr>
  </property>
  <property fmtid="{D5CDD505-2E9C-101B-9397-08002B2CF9AE}" pid="3" name="_dlc_DocIdItemGuid">
    <vt:lpwstr>b03dd33b-1928-48a7-9ebb-c806c517e925</vt:lpwstr>
  </property>
</Properties>
</file>