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36" cy="6858000"/>
          </a:xfrm>
          <a:prstGeom prst="rect">
            <a:avLst/>
          </a:prstGeom>
          <a:noFill/>
        </p:spPr>
      </p:pic>
      <p:pic>
        <p:nvPicPr>
          <p:cNvPr id="10" name="Содержимое 9" descr="IMG_20201007_132744_871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20000"/>
          </a:blip>
          <a:srcRect b="14766"/>
          <a:stretch>
            <a:fillRect/>
          </a:stretch>
        </p:blipFill>
        <p:spPr>
          <a:xfrm>
            <a:off x="1428728" y="500042"/>
            <a:ext cx="2214578" cy="3737099"/>
          </a:xfrm>
        </p:spPr>
      </p:pic>
      <p:sp>
        <p:nvSpPr>
          <p:cNvPr id="7" name="TextBox 6"/>
          <p:cNvSpPr txBox="1"/>
          <p:nvPr/>
        </p:nvSpPr>
        <p:spPr>
          <a:xfrm>
            <a:off x="785786" y="442913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Стяжкова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Нина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Юрьевна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357166"/>
            <a:ext cx="464347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06 февраля 2001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профессиональное, «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Шарьинский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педагогический колледж Костромской области г.Шарья»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Ивановской средней школы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8" name="Picture 4" descr="C:\Users\Администратор\Desktop\Screenshot_20211112_092313_com.google.android.apps.docs.editors.slid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90" y="4149081"/>
            <a:ext cx="3977568" cy="243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Выбор профессии!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5143536" cy="2571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выбору профессии подошла очень легко, так как любила в школьные принимать участие в различных мероприятиях: петь, танцевать, мастерить руками. Очень важную  роль сыграла любовь к детям.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chitel-598x10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000108"/>
            <a:ext cx="3045465" cy="5214974"/>
          </a:xfrm>
          <a:prstGeom prst="rect">
            <a:avLst/>
          </a:prstGeom>
        </p:spPr>
      </p:pic>
      <p:pic>
        <p:nvPicPr>
          <p:cNvPr id="1026" name="Picture 2" descr="C:\Users\Администратор\Desktop\IMG-20210901-WA0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05305"/>
            <a:ext cx="3960440" cy="28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Свидетельство об окончании музыкальной школы!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1110_1753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0" t="4103" r="1464" b="4349"/>
          <a:stretch>
            <a:fillRect/>
          </a:stretch>
        </p:blipFill>
        <p:spPr>
          <a:xfrm>
            <a:off x="1142976" y="1714488"/>
            <a:ext cx="6929486" cy="48422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78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во время учёбы в колледже…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_20211110_1800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3522" t="10417" r="6506" b="4349"/>
          <a:stretch>
            <a:fillRect/>
          </a:stretch>
        </p:blipFill>
        <p:spPr>
          <a:xfrm>
            <a:off x="4143372" y="1571612"/>
            <a:ext cx="1571637" cy="2393174"/>
          </a:xfrm>
        </p:spPr>
      </p:pic>
      <p:pic>
        <p:nvPicPr>
          <p:cNvPr id="10" name="Рисунок 9" descr="IMG_20211110_180014.jpg"/>
          <p:cNvPicPr>
            <a:picLocks noChangeAspect="1"/>
          </p:cNvPicPr>
          <p:nvPr/>
        </p:nvPicPr>
        <p:blipFill>
          <a:blip r:embed="rId4" cstate="print"/>
          <a:srcRect l="9722" t="6250" r="8333" b="6250"/>
          <a:stretch>
            <a:fillRect/>
          </a:stretch>
        </p:blipFill>
        <p:spPr>
          <a:xfrm>
            <a:off x="1571604" y="1571612"/>
            <a:ext cx="1703455" cy="2425258"/>
          </a:xfrm>
          <a:prstGeom prst="rect">
            <a:avLst/>
          </a:prstGeom>
        </p:spPr>
      </p:pic>
      <p:pic>
        <p:nvPicPr>
          <p:cNvPr id="8" name="Содержимое 7" descr="IMG_20211110_180005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rcRect l="6028" t="1320" r="5969" b="4957"/>
          <a:stretch>
            <a:fillRect/>
          </a:stretch>
        </p:blipFill>
        <p:spPr>
          <a:xfrm>
            <a:off x="6676906" y="4214819"/>
            <a:ext cx="1609870" cy="2286016"/>
          </a:xfrm>
        </p:spPr>
      </p:pic>
      <p:pic>
        <p:nvPicPr>
          <p:cNvPr id="11" name="Содержимое 5" descr="IMG_20211110_175947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8110" t="4123" r="7590" b="3787"/>
          <a:stretch>
            <a:fillRect/>
          </a:stretch>
        </p:blipFill>
        <p:spPr>
          <a:xfrm>
            <a:off x="6572264" y="1571612"/>
            <a:ext cx="1643074" cy="2393173"/>
          </a:xfrm>
        </p:spPr>
      </p:pic>
      <p:pic>
        <p:nvPicPr>
          <p:cNvPr id="12" name="Содержимое 7" descr="IMG_20211110_175933.jpg"/>
          <p:cNvPicPr>
            <a:picLocks noGrp="1" noChangeAspect="1"/>
          </p:cNvPicPr>
          <p:nvPr>
            <p:ph sz="half" idx="2"/>
          </p:nvPr>
        </p:nvPicPr>
        <p:blipFill>
          <a:blip r:embed="rId7" cstate="print"/>
          <a:srcRect l="6314" t="947" r="5296" b="2771"/>
          <a:stretch>
            <a:fillRect/>
          </a:stretch>
        </p:blipFill>
        <p:spPr>
          <a:xfrm>
            <a:off x="1643042" y="4286256"/>
            <a:ext cx="1643074" cy="2386369"/>
          </a:xfrm>
        </p:spPr>
      </p:pic>
      <p:pic>
        <p:nvPicPr>
          <p:cNvPr id="13" name="Содержимое 7" descr="IMG_20211110_175914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rcRect l="5104" t="2525" r="4401" b="1192"/>
          <a:stretch>
            <a:fillRect/>
          </a:stretch>
        </p:blipFill>
        <p:spPr>
          <a:xfrm>
            <a:off x="4143372" y="4286256"/>
            <a:ext cx="1573978" cy="223285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Всероссийском форуме классных руководителей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creenshot_20211110_181722_com.google.android.apps.doc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840" t="23044" r="4243" b="18555"/>
          <a:stretch>
            <a:fillRect/>
          </a:stretch>
        </p:blipFill>
        <p:spPr>
          <a:xfrm>
            <a:off x="3071802" y="2000240"/>
            <a:ext cx="3143272" cy="44731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504240_26-p-fon-dlya-prezentatsii-angliiskii-yazik-dly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7"/>
            <a:ext cx="8229600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человек я очень отзывчивая, дружелюбная, весёлая, энергичная. Могу подержать в трудную минуту.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6V4XDJZHKHHZ-720-2417</_dlc_DocId>
    <_dlc_DocIdUrl xmlns="d4d6ac07-9d60-403d-ada4-7b1b04443535">
      <Url>http://www.eduportal44.ru/sharya_r/13/_layouts/15/DocIdRedir.aspx?ID=6V4XDJZHKHHZ-720-2417</Url>
      <Description>6V4XDJZHKHHZ-720-2417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E974C7-654B-4772-BBCD-DD8E6BE57C53}"/>
</file>

<file path=customXml/itemProps2.xml><?xml version="1.0" encoding="utf-8"?>
<ds:datastoreItem xmlns:ds="http://schemas.openxmlformats.org/officeDocument/2006/customXml" ds:itemID="{D3D284F3-277F-4F6E-89D3-E3E34A30C725}"/>
</file>

<file path=customXml/itemProps3.xml><?xml version="1.0" encoding="utf-8"?>
<ds:datastoreItem xmlns:ds="http://schemas.openxmlformats.org/officeDocument/2006/customXml" ds:itemID="{758D98BE-AA05-43BF-964D-BDB1B8927BF2}"/>
</file>

<file path=customXml/itemProps4.xml><?xml version="1.0" encoding="utf-8"?>
<ds:datastoreItem xmlns:ds="http://schemas.openxmlformats.org/officeDocument/2006/customXml" ds:itemID="{F4D8911D-B57F-4CDB-8CBD-671BE36A9EDD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104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Выбор профессии!</vt:lpstr>
      <vt:lpstr>Свидетельство об окончании музыкальной школы!</vt:lpstr>
      <vt:lpstr>Достижения во время учёбы в колледже…</vt:lpstr>
      <vt:lpstr>Участие во Всероссийском форуме классных руководителей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*</cp:lastModifiedBy>
  <cp:revision>14</cp:revision>
  <dcterms:created xsi:type="dcterms:W3CDTF">2021-11-10T14:07:43Z</dcterms:created>
  <dcterms:modified xsi:type="dcterms:W3CDTF">2021-11-12T07:41:00Z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c578fdf3-1fd6-4e53-bda7-77ec3bf0a876</vt:lpwstr>
  </property>
  <property fmtid="{D5CDD505-2E9C-101B-9397-08002B2CF9AE}" pid="3" name="ContentTypeId">
    <vt:lpwstr>0x010100703A9D0848C25640AE813D246BC689EC</vt:lpwstr>
  </property>
</Properties>
</file>