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6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CC33"/>
    <a:srgbClr val="FF3300"/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D085F1-DC3D-469B-AB4A-73EBE1B25791}" type="datetimeFigureOut">
              <a:rPr lang="ru-RU" smtClean="0"/>
              <a:t>20.10.2021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772D17-3C9E-42F1-9982-D7AA8E31C08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H:\2%20&#1082;&#1083;&#1072;&#1089;&#1089;\&#1053;&#1086;&#1074;&#1072;&#1103;%20&#1087;&#1072;&#1087;&#1082;&#1072;\&#1043;&#1088;&#1091;&#1089;&#1090;&#1085;&#1099;&#1081;%20&#1084;&#1091;&#1083;&#1100;&#1090;&#1080;&#1082;%20_&#1074;&#1103;&#1079;&#1072;&#1083;&#1082;&#1080;_.mp4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Грустный мультик _вязалки_.mp4">
            <a:hlinkClick r:id="" action="ppaction://media"/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Красивый нежный фон для презентации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09" cy="6858000"/>
          </a:xfrm>
          <a:prstGeom prst="rect">
            <a:avLst/>
          </a:prstGeom>
          <a:noFill/>
        </p:spPr>
      </p:pic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323528" y="332656"/>
            <a:ext cx="8640960" cy="234506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latin typeface="Impact"/>
              </a:rPr>
              <a:t>Наши бабушки, наши дедушки!</a:t>
            </a:r>
            <a:endParaRPr lang="ru-RU" sz="3600" kern="10" spc="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latin typeface="Impact"/>
            </a:endParaRPr>
          </a:p>
        </p:txBody>
      </p:sp>
      <p:pic>
        <p:nvPicPr>
          <p:cNvPr id="6" name="Picture 2" descr="Дедушки и бабушки: сальчане вспоминают образы из детства | Сальскнью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708920"/>
            <a:ext cx="8561683" cy="388843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Красивый нежный фон для презентации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9781" y="1484784"/>
            <a:ext cx="881388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Вся семья вместе, так и душа на месте.</a:t>
            </a:r>
            <a:endParaRPr lang="ru-RU" sz="36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137" y="2204864"/>
            <a:ext cx="8582158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00B0F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На что и клад, когда в семье лад.</a:t>
            </a:r>
            <a:endParaRPr lang="ru-RU" sz="4000" b="1" cap="none" spc="50" dirty="0">
              <a:ln w="11430"/>
              <a:solidFill>
                <a:srgbClr val="00B0F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60533" y="2924944"/>
            <a:ext cx="76086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cap="none" spc="50" dirty="0" smtClean="0">
                <a:ln w="11430"/>
                <a:solidFill>
                  <a:srgbClr val="FF00FF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Дружная семья гору свернёт.</a:t>
            </a:r>
            <a:endParaRPr lang="ru-RU" sz="4000" b="1" cap="none" spc="50" dirty="0">
              <a:ln w="11430"/>
              <a:solidFill>
                <a:srgbClr val="FF00FF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68560" y="3717032"/>
            <a:ext cx="7812361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33CC33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Самое лучшее наследство – воспитанность.</a:t>
            </a:r>
            <a:endParaRPr lang="ru-RU" sz="3600" b="1" cap="none" spc="50" dirty="0">
              <a:ln w="11430"/>
              <a:solidFill>
                <a:srgbClr val="33CC33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4869160"/>
            <a:ext cx="8568692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Добрые детки дому венец, а плохие –</a:t>
            </a:r>
          </a:p>
          <a:p>
            <a:pPr algn="ctr"/>
            <a:r>
              <a:rPr lang="ru-RU" sz="3600" b="1" cap="none" spc="50" dirty="0" smtClean="0">
                <a:ln w="11430"/>
                <a:solidFill>
                  <a:srgbClr val="FF33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дому конец.</a:t>
            </a:r>
            <a:endParaRPr lang="ru-RU" sz="3600" b="1" cap="none" spc="50" dirty="0">
              <a:ln w="11430"/>
              <a:solidFill>
                <a:srgbClr val="FF33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0" name="WordArt 2"/>
          <p:cNvSpPr>
            <a:spLocks noChangeArrowheads="1" noChangeShapeType="1" noTextEdit="1"/>
          </p:cNvSpPr>
          <p:nvPr/>
        </p:nvSpPr>
        <p:spPr bwMode="auto">
          <a:xfrm>
            <a:off x="2411760" y="404664"/>
            <a:ext cx="4248472" cy="1143719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 rtl="0"/>
            <a:r>
              <a:rPr lang="ru-RU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Impact"/>
              </a:rPr>
              <a:t>Поговорки</a:t>
            </a:r>
            <a:endParaRPr lang="ru-RU" sz="3600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33CCFF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Impact"/>
            </a:endParaRPr>
          </a:p>
        </p:txBody>
      </p:sp>
    </p:spTree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7" grpId="0" build="p"/>
      <p:bldP spid="8" grpId="0" build="p"/>
      <p:bldP spid="9" grpId="0" build="p"/>
      <p:bldP spid="10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Красивый нежный фон для презентации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73210" cy="685800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-111285" y="1916833"/>
            <a:ext cx="9366603" cy="255454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Семья – это опора любого человека в жизни,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это настоящие друзья,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которые 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придут </a:t>
            </a:r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всегда</a:t>
            </a:r>
          </a:p>
          <a:p>
            <a:pPr algn="ctr"/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тебе на помощь, это уют и тепло, это место, </a:t>
            </a:r>
          </a:p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</a:t>
            </a:r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уда мы всегда спешим , потому, что здесь </a:t>
            </a:r>
          </a:p>
          <a:p>
            <a:pPr algn="ctr"/>
            <a:r>
              <a:rPr lang="ru-RU" sz="3200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нас любят и ждут.</a:t>
            </a:r>
            <a:endParaRPr lang="ru-RU" sz="32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4" descr="Центральная детская библиотека г. Бердска - Бабушке - солнышко, дедушке -  стих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hecke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7" name="Picture 11" descr="Красивый нежный фон для презентации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1115616" y="1700808"/>
            <a:ext cx="7410772" cy="255155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0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Викторина </a:t>
            </a:r>
            <a:endParaRPr lang="ru-RU" sz="3600" kern="10" spc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0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Arial Black"/>
            </a:endParaRPr>
          </a:p>
        </p:txBody>
      </p:sp>
    </p:spTree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92" name="Picture 20" descr="Красивый нежный фон для презентации (50 фото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17024" cy="6858000"/>
          </a:xfrm>
          <a:prstGeom prst="rect">
            <a:avLst/>
          </a:prstGeom>
          <a:noFill/>
        </p:spPr>
      </p:pic>
      <p:pic>
        <p:nvPicPr>
          <p:cNvPr id="3074" name="Picture 2" descr="Книга: &amp;quot;Красная Шапочка&amp;quot; - Шарль Перро. Купить книгу, читать рецензии |  ISBN 978-5-9268-2986-7 | Лабиринт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0"/>
            <a:ext cx="5330537" cy="6881239"/>
          </a:xfrm>
          <a:prstGeom prst="rect">
            <a:avLst/>
          </a:prstGeom>
          <a:noFill/>
        </p:spPr>
      </p:pic>
      <p:pic>
        <p:nvPicPr>
          <p:cNvPr id="3076" name="Picture 4" descr="Сказка Колобок - читать онлайн"/>
          <p:cNvPicPr>
            <a:picLocks noChangeAspect="1" noChangeArrowheads="1"/>
          </p:cNvPicPr>
          <p:nvPr/>
        </p:nvPicPr>
        <p:blipFill>
          <a:blip r:embed="rId4" cstate="print"/>
          <a:srcRect l="7350" r="7601"/>
          <a:stretch>
            <a:fillRect/>
          </a:stretch>
        </p:blipFill>
        <p:spPr bwMode="auto">
          <a:xfrm>
            <a:off x="1907704" y="0"/>
            <a:ext cx="5832648" cy="6858000"/>
          </a:xfrm>
          <a:prstGeom prst="rect">
            <a:avLst/>
          </a:prstGeom>
          <a:noFill/>
        </p:spPr>
      </p:pic>
      <p:pic>
        <p:nvPicPr>
          <p:cNvPr id="3078" name="Picture 6" descr="Репка - русская народная сказка, читать онлайн"/>
          <p:cNvPicPr>
            <a:picLocks noChangeAspect="1" noChangeArrowheads="1"/>
          </p:cNvPicPr>
          <p:nvPr/>
        </p:nvPicPr>
        <p:blipFill>
          <a:blip r:embed="rId5" cstate="print"/>
          <a:srcRect r="1924"/>
          <a:stretch>
            <a:fillRect/>
          </a:stretch>
        </p:blipFill>
        <p:spPr bwMode="auto">
          <a:xfrm>
            <a:off x="1835695" y="0"/>
            <a:ext cx="5904657" cy="6858000"/>
          </a:xfrm>
          <a:prstGeom prst="rect">
            <a:avLst/>
          </a:prstGeom>
          <a:noFill/>
        </p:spPr>
      </p:pic>
      <p:pic>
        <p:nvPicPr>
          <p:cNvPr id="3080" name="Picture 8" descr="Сказка о рыбаке и рыбке - Александр Пушкин, читать онлайн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835696" y="0"/>
            <a:ext cx="5904656" cy="6900311"/>
          </a:xfrm>
          <a:prstGeom prst="rect">
            <a:avLst/>
          </a:prstGeom>
          <a:noFill/>
        </p:spPr>
      </p:pic>
      <p:pic>
        <p:nvPicPr>
          <p:cNvPr id="3082" name="Picture 10" descr="Сказка Курочка Ряба - читать онлайн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835696" y="0"/>
            <a:ext cx="6020474" cy="6858000"/>
          </a:xfrm>
          <a:prstGeom prst="rect">
            <a:avLst/>
          </a:prstGeom>
          <a:noFill/>
        </p:spPr>
      </p:pic>
      <p:pic>
        <p:nvPicPr>
          <p:cNvPr id="3084" name="Picture 12" descr="Книга: &amp;quot;Цветик-семицветик&amp;quot; - Валентин Катаев. Купить книгу, читать рецензии  | ISBN 978-5-9907302-5-0 | Лабиринт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835696" y="-1"/>
            <a:ext cx="6048672" cy="6921935"/>
          </a:xfrm>
          <a:prstGeom prst="rect">
            <a:avLst/>
          </a:prstGeom>
          <a:noFill/>
        </p:spPr>
      </p:pic>
      <p:pic>
        <p:nvPicPr>
          <p:cNvPr id="3086" name="Picture 14" descr="Крокодил Гена и его друзья - Успенский Э.Н. | Купить книгу с доставкой |  My-shop.ru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0"/>
            <a:ext cx="6048672" cy="6912768"/>
          </a:xfrm>
          <a:prstGeom prst="rect">
            <a:avLst/>
          </a:prstGeom>
          <a:noFill/>
        </p:spPr>
      </p:pic>
      <p:pic>
        <p:nvPicPr>
          <p:cNvPr id="3088" name="Picture 16" descr="Волк и семеро козлят - читать сказу онлайн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835696" y="-44542"/>
            <a:ext cx="6048672" cy="6902542"/>
          </a:xfrm>
          <a:prstGeom prst="rect">
            <a:avLst/>
          </a:prstGeom>
          <a:noFill/>
        </p:spPr>
      </p:pic>
      <p:pic>
        <p:nvPicPr>
          <p:cNvPr id="3090" name="Picture 18" descr="Карлсон, который живет на крыше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763688" y="0"/>
            <a:ext cx="6120680" cy="6901969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482" name="Picture 2" descr="Способы уходов за пожилыми людьми, а также виды специализированных услуг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703A9D0848C25640AE813D246BC689EC" ma:contentTypeVersion="1" ma:contentTypeDescription="Создание документа." ma:contentTypeScope="" ma:versionID="3154dcae2cc9f604d77e1ea1af632ff5">
  <xsd:schema xmlns:xsd="http://www.w3.org/2001/XMLSchema" xmlns:xs="http://www.w3.org/2001/XMLSchema" xmlns:p="http://schemas.microsoft.com/office/2006/metadata/properties" xmlns:ns2="d4d6ac07-9d60-403d-ada4-7b1b04443535" targetNamespace="http://schemas.microsoft.com/office/2006/metadata/properties" ma:root="true" ma:fieldsID="9058e835868557ab8529148d3338b13c" ns2:_="">
    <xsd:import namespace="d4d6ac07-9d60-403d-ada4-7b1b04443535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4d6ac07-9d60-403d-ada4-7b1b04443535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  <xsd:element name="SharedWithUsers" ma:index="11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d4d6ac07-9d60-403d-ada4-7b1b04443535">6V4XDJZHKHHZ-720-2388</_dlc_DocId>
    <_dlc_DocIdUrl xmlns="d4d6ac07-9d60-403d-ada4-7b1b04443535">
      <Url>http://www.eduportal44.ru/sharya_r/13/_layouts/15/DocIdRedir.aspx?ID=6V4XDJZHKHHZ-720-2388</Url>
      <Description>6V4XDJZHKHHZ-720-2388</Description>
    </_dlc_DocIdUrl>
  </documentManagement>
</p:properties>
</file>

<file path=customXml/itemProps1.xml><?xml version="1.0" encoding="utf-8"?>
<ds:datastoreItem xmlns:ds="http://schemas.openxmlformats.org/officeDocument/2006/customXml" ds:itemID="{5AC7B153-FBB0-4689-AE4D-F7E28CE05BBC}"/>
</file>

<file path=customXml/itemProps2.xml><?xml version="1.0" encoding="utf-8"?>
<ds:datastoreItem xmlns:ds="http://schemas.openxmlformats.org/officeDocument/2006/customXml" ds:itemID="{F5EE56B3-3C4C-4868-B516-1A4ADA246714}"/>
</file>

<file path=customXml/itemProps3.xml><?xml version="1.0" encoding="utf-8"?>
<ds:datastoreItem xmlns:ds="http://schemas.openxmlformats.org/officeDocument/2006/customXml" ds:itemID="{F52A0272-F7E4-4B2F-88AB-41724350DD8B}"/>
</file>

<file path=customXml/itemProps4.xml><?xml version="1.0" encoding="utf-8"?>
<ds:datastoreItem xmlns:ds="http://schemas.openxmlformats.org/officeDocument/2006/customXml" ds:itemID="{E802ABEA-6164-4F58-9AF5-7E43C9D31CFD}"/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104</Words>
  <Application>Microsoft Office PowerPoint</Application>
  <PresentationFormat>Экран (4:3)</PresentationFormat>
  <Paragraphs>14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10</cp:revision>
  <dcterms:created xsi:type="dcterms:W3CDTF">2021-10-20T11:31:41Z</dcterms:created>
  <dcterms:modified xsi:type="dcterms:W3CDTF">2021-10-20T13:01:04Z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0x010100703A9D0848C25640AE813D246BC689EC</vt:lpwstr>
  </property>
  <property fmtid="{D5CDD505-2E9C-101B-9397-08002B2CF9AE}" pid="3" name="_dlc_DocIdItemGuid">
    <vt:lpwstr>34799acd-35c4-476a-b840-1cfcdb6978a4</vt:lpwstr>
  </property>
</Properties>
</file>