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76" r:id="rId4"/>
    <p:sldId id="278" r:id="rId5"/>
    <p:sldId id="257" r:id="rId6"/>
    <p:sldId id="281" r:id="rId7"/>
    <p:sldId id="282" r:id="rId8"/>
    <p:sldId id="283" r:id="rId9"/>
    <p:sldId id="258" r:id="rId10"/>
    <p:sldId id="288" r:id="rId11"/>
    <p:sldId id="284" r:id="rId12"/>
    <p:sldId id="271" r:id="rId13"/>
    <p:sldId id="289" r:id="rId14"/>
    <p:sldId id="290" r:id="rId15"/>
    <p:sldId id="291" r:id="rId16"/>
    <p:sldId id="26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0BE1C7E-D6D1-41BA-83A0-593388EE9AFF}" type="datetimeFigureOut">
              <a:rPr lang="ru-RU" smtClean="0"/>
              <a:pPr/>
              <a:t>14.01.2015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43731F94-7DE9-43FD-9969-540623662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71480"/>
            <a:ext cx="7772400" cy="585791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285728"/>
            <a:ext cx="5715040" cy="6357982"/>
          </a:xfrm>
        </p:spPr>
        <p:txBody>
          <a:bodyPr>
            <a:normAutofit/>
          </a:bodyPr>
          <a:lstStyle/>
          <a:p>
            <a:pPr algn="ctr"/>
            <a:endParaRPr lang="ru-RU" b="1" i="1" dirty="0" smtClean="0"/>
          </a:p>
          <a:p>
            <a:pPr algn="ctr"/>
            <a:endParaRPr lang="ru-RU" b="1" i="1" dirty="0" smtClean="0"/>
          </a:p>
          <a:p>
            <a:pPr algn="ctr"/>
            <a:r>
              <a:rPr lang="ru-RU" b="1" i="1" dirty="0" smtClean="0"/>
              <a:t>Исследовательская работа</a:t>
            </a:r>
            <a:endParaRPr lang="ru-RU" dirty="0" smtClean="0"/>
          </a:p>
          <a:p>
            <a:pPr algn="ctr"/>
            <a:r>
              <a:rPr lang="ru-RU" i="1" dirty="0" smtClean="0"/>
              <a:t>на тему «Село Васильевское»</a:t>
            </a:r>
          </a:p>
          <a:p>
            <a:pPr algn="ctr"/>
            <a:endParaRPr lang="ru-RU" dirty="0" smtClean="0"/>
          </a:p>
          <a:p>
            <a:pPr algn="ctr"/>
            <a:endParaRPr lang="ru-RU" i="1" dirty="0" smtClean="0"/>
          </a:p>
          <a:p>
            <a:pPr algn="ctr"/>
            <a:endParaRPr lang="ru-RU" i="1" dirty="0" smtClean="0"/>
          </a:p>
          <a:p>
            <a:pPr algn="ctr"/>
            <a:r>
              <a:rPr lang="ru-RU" i="1" dirty="0" smtClean="0"/>
              <a:t>	Выполнила: Хохлова </a:t>
            </a:r>
            <a:r>
              <a:rPr lang="ru-RU" i="1" dirty="0" err="1" smtClean="0"/>
              <a:t>Снежана</a:t>
            </a:r>
            <a:r>
              <a:rPr lang="ru-RU" i="1" dirty="0" smtClean="0"/>
              <a:t>, ученица </a:t>
            </a:r>
            <a:r>
              <a:rPr lang="ru-RU" i="1" dirty="0" smtClean="0"/>
              <a:t>6 </a:t>
            </a:r>
            <a:r>
              <a:rPr lang="ru-RU" i="1" dirty="0" smtClean="0"/>
              <a:t>класса. </a:t>
            </a:r>
            <a:endParaRPr lang="ru-RU" dirty="0" smtClean="0"/>
          </a:p>
          <a:p>
            <a:pPr algn="ctr"/>
            <a:r>
              <a:rPr lang="ru-RU" i="1" dirty="0" err="1" smtClean="0"/>
              <a:t>Марутинской</a:t>
            </a:r>
            <a:r>
              <a:rPr lang="ru-RU" i="1" dirty="0" smtClean="0"/>
              <a:t> основной школы</a:t>
            </a:r>
            <a:endParaRPr lang="ru-RU" dirty="0" smtClean="0"/>
          </a:p>
          <a:p>
            <a:pPr algn="ctr"/>
            <a:r>
              <a:rPr lang="ru-RU" i="1" dirty="0" smtClean="0"/>
              <a:t>	</a:t>
            </a:r>
          </a:p>
          <a:p>
            <a:pPr algn="ctr"/>
            <a:r>
              <a:rPr lang="ru-RU" i="1" dirty="0" smtClean="0"/>
              <a:t>	Руководители: </a:t>
            </a:r>
            <a:r>
              <a:rPr lang="ru-RU" i="1" dirty="0" err="1" smtClean="0"/>
              <a:t>Баусова</a:t>
            </a:r>
            <a:r>
              <a:rPr lang="ru-RU" i="1" dirty="0" smtClean="0"/>
              <a:t> Н.П., </a:t>
            </a:r>
            <a:r>
              <a:rPr lang="ru-RU" i="1" dirty="0" err="1" smtClean="0"/>
              <a:t>Шалагинова</a:t>
            </a:r>
            <a:r>
              <a:rPr lang="ru-RU" i="1" dirty="0" smtClean="0"/>
              <a:t> З.П., </a:t>
            </a:r>
            <a:r>
              <a:rPr lang="ru-RU" i="1" dirty="0" err="1" smtClean="0"/>
              <a:t>Майорова</a:t>
            </a:r>
            <a:r>
              <a:rPr lang="ru-RU" i="1" dirty="0" smtClean="0"/>
              <a:t> Т.Н.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7239000" cy="528641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«Колонна берёз вдоль руин частокола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Пустырь разнотравьем заросший давно,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Здесь раньше была деревенская школа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Воспоминаньями сердце полно»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			</a:t>
            </a:r>
            <a:br>
              <a:rPr lang="ru-RU" sz="2400" dirty="0" smtClean="0"/>
            </a:br>
            <a:r>
              <a:rPr lang="ru-RU" sz="2400" dirty="0" smtClean="0"/>
              <a:t>					В.Смирнов</a:t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pPr algn="ctr"/>
            <a:r>
              <a:rPr lang="ru-RU" dirty="0" smtClean="0"/>
              <a:t>Васильевская школа</a:t>
            </a:r>
            <a:endParaRPr lang="ru-RU" dirty="0"/>
          </a:p>
        </p:txBody>
      </p:sp>
      <p:pic>
        <p:nvPicPr>
          <p:cNvPr id="4" name="Содержимое 3" descr="7103CA6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43050"/>
            <a:ext cx="81439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7239000" cy="5455628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Светлую память о себе оставили директора школы:</a:t>
            </a:r>
            <a:endParaRPr lang="ru-RU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Талызин Тимофей Андреевич, </a:t>
            </a:r>
          </a:p>
          <a:p>
            <a:pPr algn="ctr">
              <a:buNone/>
            </a:pPr>
            <a:r>
              <a:rPr lang="ru-RU" dirty="0" err="1" smtClean="0">
                <a:solidFill>
                  <a:srgbClr val="0070C0"/>
                </a:solidFill>
              </a:rPr>
              <a:t>Вестникова</a:t>
            </a:r>
            <a:r>
              <a:rPr lang="ru-RU" dirty="0" smtClean="0">
                <a:solidFill>
                  <a:srgbClr val="0070C0"/>
                </a:solidFill>
              </a:rPr>
              <a:t> Валентина Алексеевна,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Виноградов Валентин Николаевич</a:t>
            </a:r>
            <a:endParaRPr lang="ru-RU" dirty="0" smtClean="0"/>
          </a:p>
          <a:p>
            <a:r>
              <a:rPr lang="ru-RU" dirty="0" smtClean="0"/>
              <a:t>Медработники: Фёдорова Таисия Петровна. </a:t>
            </a:r>
          </a:p>
          <a:p>
            <a:r>
              <a:rPr lang="ru-RU" dirty="0" smtClean="0"/>
              <a:t>Продавцы магазина: 				Суворова Таисия Ивановна,			</a:t>
            </a:r>
            <a:r>
              <a:rPr lang="ru-RU" dirty="0" err="1" smtClean="0"/>
              <a:t>Бебнева</a:t>
            </a:r>
            <a:r>
              <a:rPr lang="ru-RU" dirty="0" smtClean="0"/>
              <a:t> Таисия Васильевна.</a:t>
            </a:r>
          </a:p>
          <a:p>
            <a:r>
              <a:rPr lang="ru-RU" dirty="0" smtClean="0"/>
              <a:t>Пекарь: Сафронова Екатерина Михайловна.</a:t>
            </a:r>
          </a:p>
          <a:p>
            <a:pPr algn="just"/>
            <a:r>
              <a:rPr lang="ru-RU" dirty="0" smtClean="0"/>
              <a:t>Почтовый работник:				 	</a:t>
            </a:r>
            <a:r>
              <a:rPr lang="ru-RU" dirty="0" err="1" smtClean="0"/>
              <a:t>Грекова</a:t>
            </a:r>
            <a:r>
              <a:rPr lang="ru-RU" dirty="0" smtClean="0"/>
              <a:t> Надежда Ивановна.		 Последними жителями были семья учителей Виноградовых. В 1976 году они были переведены в Одоевскую школу.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5716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Талызин Тимофей Андреевич</a:t>
            </a:r>
            <a:br>
              <a:rPr lang="ru-RU" sz="2400" dirty="0" smtClean="0"/>
            </a:br>
            <a:r>
              <a:rPr lang="ru-RU" sz="2400" dirty="0" smtClean="0"/>
              <a:t> (второй ряд второй слева)</a:t>
            </a:r>
            <a:br>
              <a:rPr lang="ru-RU" sz="2400" dirty="0" smtClean="0"/>
            </a:br>
            <a:r>
              <a:rPr lang="ru-RU" sz="2400" dirty="0" smtClean="0"/>
              <a:t> с коллективом школы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647176"/>
            <a:ext cx="6750260" cy="4771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20040"/>
            <a:ext cx="3929090" cy="5180662"/>
          </a:xfrm>
        </p:spPr>
        <p:txBody>
          <a:bodyPr>
            <a:normAutofit/>
          </a:bodyPr>
          <a:lstStyle/>
          <a:p>
            <a:r>
              <a:rPr lang="ru-RU" dirty="0" smtClean="0"/>
              <a:t>Виноградов Валентин  Николаевич  и Соловьёв Николай Николаевич с учениками.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Виноградов Валентин Николаевич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85728"/>
            <a:ext cx="450056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Бывшее здание Васильевской школы  на улице Свердлова при въезде в г. Шарья </a:t>
            </a:r>
            <a:endParaRPr lang="ru-RU" sz="2400" dirty="0"/>
          </a:p>
        </p:txBody>
      </p:sp>
      <p:pic>
        <p:nvPicPr>
          <p:cNvPr id="4" name="Содержимое 3" descr="C:\Users\Нина\Pictures\2014-03-10\SAM_077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978" y="1805233"/>
            <a:ext cx="5939444" cy="4455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323010"/>
          </a:xfrm>
        </p:spPr>
        <p:txBody>
          <a:bodyPr>
            <a:noAutofit/>
          </a:bodyPr>
          <a:lstStyle/>
          <a:p>
            <a:r>
              <a:rPr lang="ru-RU" sz="2400" dirty="0" smtClean="0"/>
              <a:t>«И каким бы житейским разладом</a:t>
            </a:r>
            <a:br>
              <a:rPr lang="ru-RU" sz="2400" dirty="0" smtClean="0"/>
            </a:br>
            <a:r>
              <a:rPr lang="ru-RU" sz="2400" dirty="0" smtClean="0"/>
              <a:t>Ни  пыталась судьба устрашить,</a:t>
            </a:r>
            <a:br>
              <a:rPr lang="ru-RU" sz="2400" dirty="0" smtClean="0"/>
            </a:br>
            <a:r>
              <a:rPr lang="ru-RU" sz="2400" dirty="0" smtClean="0"/>
              <a:t>Верить в лучшее всё – таки надо,</a:t>
            </a:r>
            <a:br>
              <a:rPr lang="ru-RU" sz="2400" dirty="0" smtClean="0"/>
            </a:br>
            <a:r>
              <a:rPr lang="ru-RU" sz="2400" dirty="0" smtClean="0"/>
              <a:t>А иначе не стоит и жить»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 smtClean="0"/>
          </a:p>
          <a:p>
            <a:pPr lvl="8"/>
            <a:endParaRPr lang="ru-RU" dirty="0"/>
          </a:p>
        </p:txBody>
      </p:sp>
      <p:pic>
        <p:nvPicPr>
          <p:cNvPr id="1026" name="Picture 2" descr="DBBBC8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5926"/>
            <a:ext cx="5072098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u="sng" dirty="0" smtClean="0"/>
              <a:t>Цели и задачи работы: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8186766" cy="4846320"/>
          </a:xfrm>
        </p:spPr>
        <p:txBody>
          <a:bodyPr/>
          <a:lstStyle/>
          <a:p>
            <a:r>
              <a:rPr lang="ru-RU" dirty="0" smtClean="0"/>
              <a:t>Поиск, изучение и систематизация документальных материалов об истории создания села Васильевское.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			«Познавайте свой край,</a:t>
            </a:r>
          </a:p>
          <a:p>
            <a:pPr>
              <a:buNone/>
            </a:pPr>
            <a:r>
              <a:rPr lang="ru-RU" dirty="0" smtClean="0"/>
              <a:t>			Свою горушку или речонку,</a:t>
            </a:r>
          </a:p>
          <a:p>
            <a:pPr>
              <a:buNone/>
            </a:pPr>
            <a:r>
              <a:rPr lang="ru-RU" dirty="0" smtClean="0"/>
              <a:t>			Не бойтесь, что малы те горушки и 							реки.</a:t>
            </a:r>
          </a:p>
          <a:p>
            <a:pPr>
              <a:buNone/>
            </a:pPr>
            <a:r>
              <a:rPr lang="ru-RU" dirty="0" smtClean="0"/>
              <a:t>			Ведь из малого вырастает большое»</a:t>
            </a:r>
          </a:p>
          <a:p>
            <a:pPr>
              <a:buNone/>
            </a:pPr>
            <a:r>
              <a:rPr lang="ru-RU" dirty="0" smtClean="0"/>
              <a:t>							А.Е Ферсман.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8604"/>
            <a:ext cx="8183880" cy="5857916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	Всё это было так давно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давно уж нет сюда дороги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здесь только ели прячут ноги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в кусте где сыро и темно.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Что делать, коль судьба такая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она нас к этой жизни привела.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И не о том ли ветер, не смолкая,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горюет над останками села.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				В.Смирнов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Карта местности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Карта"/>
          <p:cNvPicPr>
            <a:picLocks noChangeAspect="1" noChangeArrowheads="1"/>
          </p:cNvPicPr>
          <p:nvPr/>
        </p:nvPicPr>
        <p:blipFill>
          <a:blip r:embed="rId2">
            <a:lum bright="-12000" contrast="30000"/>
          </a:blip>
          <a:srcRect l="25490" t="21978" r="36274" b="47253"/>
          <a:stretch>
            <a:fillRect/>
          </a:stretch>
        </p:blipFill>
        <p:spPr bwMode="auto">
          <a:xfrm>
            <a:off x="785786" y="1500174"/>
            <a:ext cx="6482809" cy="485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429124" y="3500438"/>
            <a:ext cx="2071702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239458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чём же ты пред Богом провинилась</a:t>
            </a:r>
            <a:br>
              <a:rPr lang="ru-RU" sz="2400" dirty="0" smtClean="0"/>
            </a:br>
            <a:r>
              <a:rPr lang="ru-RU" sz="2400" dirty="0" smtClean="0"/>
              <a:t>родина несчастная моя!</a:t>
            </a:r>
            <a:br>
              <a:rPr lang="ru-RU" sz="2400" dirty="0" smtClean="0"/>
            </a:br>
            <a:r>
              <a:rPr lang="ru-RU" sz="2400" dirty="0" smtClean="0"/>
              <a:t>Разве мы тебя не защищали,</a:t>
            </a:r>
            <a:br>
              <a:rPr lang="ru-RU" sz="2400" dirty="0" smtClean="0"/>
            </a:br>
            <a:r>
              <a:rPr lang="ru-RU" sz="2400" dirty="0" smtClean="0"/>
              <a:t>разве мы тебя не берегли?</a:t>
            </a:r>
            <a:br>
              <a:rPr lang="ru-RU" sz="2400" dirty="0" smtClean="0"/>
            </a:br>
            <a:r>
              <a:rPr lang="ru-RU" sz="2400" dirty="0" smtClean="0"/>
              <a:t>Почему же беды и печали</a:t>
            </a:r>
            <a:br>
              <a:rPr lang="ru-RU" sz="2400" dirty="0" smtClean="0"/>
            </a:br>
            <a:r>
              <a:rPr lang="ru-RU" sz="2400" dirty="0" smtClean="0"/>
              <a:t>нас на вымиранье обрекли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00372"/>
            <a:ext cx="8229600" cy="3125791"/>
          </a:xfrm>
        </p:spPr>
        <p:txBody>
          <a:bodyPr/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 descr="FA9E401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786058"/>
            <a:ext cx="6072230" cy="407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357166"/>
            <a:ext cx="707236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Село Васильевское относилось к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Одоевско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Спиринской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волости Ветлужского уезда, Костромской губернии.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1929- 1931 году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был образован Васильевский сельский совет. В него входило 9 населенных пунктов.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1954 году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реформировали Васильевский сельский совет, из которого в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Марутинский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сельский совет вошло 6 населенных пунктов: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Ракитиха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Паршиха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Андрониха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Уполовничиха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Шараниха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село Васильевское. (Указ Президиума Верховного Совета РСФСР от 18 июля 1954 года об объединении сельских советов)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26 ноября 2010 года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село Васильевское вошло в состав Ивановского сельского поселения.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62707E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585791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1BFF86D5"/>
          <p:cNvPicPr>
            <a:picLocks noChangeAspect="1" noChangeArrowheads="1"/>
          </p:cNvPicPr>
          <p:nvPr/>
        </p:nvPicPr>
        <p:blipFill>
          <a:blip r:embed="rId3"/>
          <a:srcRect b="264"/>
          <a:stretch>
            <a:fillRect/>
          </a:stretch>
        </p:blipFill>
        <p:spPr bwMode="auto">
          <a:xfrm>
            <a:off x="3143240" y="2643182"/>
            <a:ext cx="5572164" cy="404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Семья Виноградовых</a:t>
            </a:r>
            <a:endParaRPr lang="ru-RU" dirty="0"/>
          </a:p>
        </p:txBody>
      </p:sp>
      <p:pic>
        <p:nvPicPr>
          <p:cNvPr id="35842" name="Picture 2" descr="C3AC7C42"/>
          <p:cNvPicPr>
            <a:picLocks noChangeAspect="1" noChangeArrowheads="1"/>
          </p:cNvPicPr>
          <p:nvPr/>
        </p:nvPicPr>
        <p:blipFill>
          <a:blip r:embed="rId2"/>
          <a:srcRect l="4910" t="7925" r="4910" b="6473"/>
          <a:stretch>
            <a:fillRect/>
          </a:stretch>
        </p:blipFill>
        <p:spPr bwMode="auto">
          <a:xfrm>
            <a:off x="714348" y="1571612"/>
            <a:ext cx="6858016" cy="493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4143372" cy="21431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Церковь Богородице</a:t>
            </a:r>
            <a:br>
              <a:rPr lang="ru-RU" dirty="0" smtClean="0"/>
            </a:br>
            <a:r>
              <a:rPr lang="ru-RU" dirty="0" smtClean="0"/>
              <a:t>рождественская</a:t>
            </a:r>
            <a:endParaRPr lang="ru-RU" dirty="0"/>
          </a:p>
        </p:txBody>
      </p:sp>
      <p:pic>
        <p:nvPicPr>
          <p:cNvPr id="5" name="Содержимое 4" descr="FC01EB07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214290"/>
            <a:ext cx="477874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03A9D0848C25640AE813D246BC689EC" ma:contentTypeVersion="1" ma:contentTypeDescription="Создание документа." ma:contentTypeScope="" ma:versionID="3154dcae2cc9f604d77e1ea1af632ff5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6V4XDJZHKHHZ-720-2853</_dlc_DocId>
    <_dlc_DocIdUrl xmlns="d4d6ac07-9d60-403d-ada4-7b1b04443535">
      <Url>http://www.eduportal44.ru/sharya_r/13/_layouts/15/DocIdRedir.aspx?ID=6V4XDJZHKHHZ-720-2853</Url>
      <Description>6V4XDJZHKHHZ-720-2853</Description>
    </_dlc_DocIdUrl>
  </documentManagement>
</p:properties>
</file>

<file path=customXml/itemProps1.xml><?xml version="1.0" encoding="utf-8"?>
<ds:datastoreItem xmlns:ds="http://schemas.openxmlformats.org/officeDocument/2006/customXml" ds:itemID="{F51AD659-37C2-4CE1-B3C3-5ED9A4DA9254}"/>
</file>

<file path=customXml/itemProps2.xml><?xml version="1.0" encoding="utf-8"?>
<ds:datastoreItem xmlns:ds="http://schemas.openxmlformats.org/officeDocument/2006/customXml" ds:itemID="{98C2B67E-FD2A-4851-9ED1-80BA824407AD}"/>
</file>

<file path=customXml/itemProps3.xml><?xml version="1.0" encoding="utf-8"?>
<ds:datastoreItem xmlns:ds="http://schemas.openxmlformats.org/officeDocument/2006/customXml" ds:itemID="{DDAE6B65-A1E9-4C87-8529-CEC4A554A2BE}"/>
</file>

<file path=customXml/itemProps4.xml><?xml version="1.0" encoding="utf-8"?>
<ds:datastoreItem xmlns:ds="http://schemas.openxmlformats.org/officeDocument/2006/customXml" ds:itemID="{29DE2F3E-86D3-4BF7-B1A6-84F7E79ED13B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425</TotalTime>
  <Words>198</Words>
  <Application>Microsoft Office PowerPoint</Application>
  <PresentationFormat>Экран (4:3)</PresentationFormat>
  <Paragraphs>56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 </vt:lpstr>
      <vt:lpstr>Цели и задачи работы:  </vt:lpstr>
      <vt:lpstr> Всё это было так давно   давно уж нет сюда дороги   здесь только ели прячут ноги   в кусте где сыро и темно.   Что делать, коль судьба такая   она нас к этой жизни привела.   И не о том ли ветер, не смолкая,   горюет над останками села.      В.Смирнов</vt:lpstr>
      <vt:lpstr>Карта местности</vt:lpstr>
      <vt:lpstr>В чём же ты пред Богом провинилась родина несчастная моя! Разве мы тебя не защищали, разве мы тебя не берегли? Почему же беды и печали нас на вымиранье обрекли</vt:lpstr>
      <vt:lpstr>Слайд 6</vt:lpstr>
      <vt:lpstr>Слайд 7</vt:lpstr>
      <vt:lpstr>Семья Виноградовых</vt:lpstr>
      <vt:lpstr>Церковь Богородице рождественская</vt:lpstr>
      <vt:lpstr>«Колонна берёз вдоль руин частокола  Пустырь разнотравьем заросший давно,  Здесь раньше была деревенская школа  Воспоминаньями сердце полно»            В.Смирнов </vt:lpstr>
      <vt:lpstr>Васильевская школа</vt:lpstr>
      <vt:lpstr>Слайд 12</vt:lpstr>
      <vt:lpstr>Талызин Тимофей Андреевич  (второй ряд второй слева)  с коллективом школы </vt:lpstr>
      <vt:lpstr>Виноградов Валентин  Николаевич  и Соловьёв Николай Николаевич с учениками. </vt:lpstr>
      <vt:lpstr>Бывшее здание Васильевской школы  на улице Свердлова при въезде в г. Шарья </vt:lpstr>
      <vt:lpstr>«И каким бы житейским разладом Ни  пыталась судьба устрашить, Верить в лучшее всё – таки надо, А иначе не стоит и жить»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забытых деревень </dc:title>
  <dc:creator>Пользователь</dc:creator>
  <cp:lastModifiedBy>Admin</cp:lastModifiedBy>
  <cp:revision>50</cp:revision>
  <dcterms:created xsi:type="dcterms:W3CDTF">2014-02-19T10:14:02Z</dcterms:created>
  <dcterms:modified xsi:type="dcterms:W3CDTF">2015-01-14T10:08:32Z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82fe1156-2387-4012-bd27-4b807d2bbe14</vt:lpwstr>
  </property>
  <property fmtid="{D5CDD505-2E9C-101B-9397-08002B2CF9AE}" pid="3" name="ContentTypeId">
    <vt:lpwstr>0x010100703A9D0848C25640AE813D246BC689EC</vt:lpwstr>
  </property>
</Properties>
</file>