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76" r:id="rId2"/>
    <p:sldId id="277" r:id="rId3"/>
    <p:sldId id="279" r:id="rId4"/>
    <p:sldId id="280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82" r:id="rId13"/>
    <p:sldId id="257" r:id="rId14"/>
    <p:sldId id="259" r:id="rId15"/>
    <p:sldId id="290" r:id="rId16"/>
    <p:sldId id="291" r:id="rId17"/>
    <p:sldId id="265" r:id="rId18"/>
    <p:sldId id="292" r:id="rId19"/>
    <p:sldId id="293" r:id="rId20"/>
    <p:sldId id="268" r:id="rId21"/>
    <p:sldId id="269" r:id="rId22"/>
    <p:sldId id="294" r:id="rId23"/>
    <p:sldId id="295" r:id="rId24"/>
    <p:sldId id="296" r:id="rId25"/>
    <p:sldId id="278" r:id="rId26"/>
    <p:sldId id="297" r:id="rId27"/>
    <p:sldId id="298" r:id="rId28"/>
    <p:sldId id="299" r:id="rId29"/>
    <p:sldId id="275" r:id="rId30"/>
  </p:sldIdLst>
  <p:sldSz cx="9144000" cy="6858000" type="screen4x3"/>
  <p:notesSz cx="6858000" cy="9144000"/>
  <p:custDataLst>
    <p:tags r:id="rId32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/>
  </p:normalViewPr>
  <p:slideViewPr>
    <p:cSldViewPr>
      <p:cViewPr varScale="1">
        <p:scale>
          <a:sx n="56" d="100"/>
          <a:sy n="56" d="100"/>
        </p:scale>
        <p:origin x="1380" y="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B700A3-AF22-46AD-9289-3EC1FC136DA2}" type="datetimeFigureOut">
              <a:rPr lang="ru-RU" smtClean="0"/>
              <a:t>30.03.2021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F610AC-A66E-42E0-8FBE-9AC65FE2BF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5869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F610AC-A66E-42E0-8FBE-9AC65FE2BFE9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09230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08587"/>
            <a:ext cx="9328150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2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A499D-A8D5-4068-9031-7BF035F0EAFF}" type="datetimeFigureOut">
              <a:rPr lang="ru-RU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33B98-B0EF-4AE5-8C86-EFF25CB1E8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1431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5A3425-587B-41DD-8406-431BF0CDEEBE}" type="datetimeFigureOut">
              <a:rPr lang="ru-RU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A80A8-0D15-437C-84C8-793999B5D8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0602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4623A-234B-4F1B-8A26-7C09EF61F710}" type="datetimeFigureOut">
              <a:rPr lang="ru-RU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3C0B5-998E-4153-8699-DF6E02F0F2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343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0376" y="4015295"/>
            <a:ext cx="3873624" cy="3040795"/>
          </a:xfrm>
          <a:prstGeom prst="rect">
            <a:avLst/>
          </a:prstGeom>
        </p:spPr>
      </p:pic>
      <p:pic>
        <p:nvPicPr>
          <p:cNvPr id="4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5373688"/>
            <a:ext cx="9324975" cy="170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1C433-0AFF-4D12-AE62-0670EC5AAD9D}" type="datetimeFigureOut">
              <a:rPr lang="ru-RU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410C04-C790-4B86-9FBA-A862171BE1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7407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9DB35-C1F6-4A57-8AF5-7EB577040B57}" type="datetimeFigureOut">
              <a:rPr lang="ru-RU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F6B96-1895-4F1C-8E0D-784DC5EF05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24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4611C-8B3D-47A5-AA9A-5A058CC5982F}" type="datetimeFigureOut">
              <a:rPr lang="ru-RU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9CE153-D5A7-4B40-BE64-40521A4204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750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FE01A6-C58A-4B81-A333-F97AFC1DDCF3}" type="datetimeFigureOut">
              <a:rPr lang="ru-RU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7108E0-18B4-49F5-9620-622501F738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6268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CEF56-C779-474E-8A58-AC768FCEFB9C}" type="datetimeFigureOut">
              <a:rPr lang="ru-RU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AD0A5-D250-41B7-9EE9-C561158348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3860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1D02F-F82F-4367-9A41-FE005E68F94F}" type="datetimeFigureOut">
              <a:rPr lang="ru-RU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2B31D7-600F-42FA-9CD7-D615F689EE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830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CB4A4-F26D-4952-B113-DA7CB69829CD}" type="datetimeFigureOut">
              <a:rPr lang="ru-RU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C0904-6359-48C0-A75A-A502F2C730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7985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88EAB-D271-4E94-8917-23A23397A31B}" type="datetimeFigureOut">
              <a:rPr lang="ru-RU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587B0-BCF0-4395-A447-48846BD8AE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1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F7914D2-CF94-4D11-9092-21D86DCF8A0E}" type="datetimeFigureOut">
              <a:rPr lang="ru-RU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5A3941B-7F84-4CF6-9C7C-E116737859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5102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2123728" y="1988840"/>
            <a:ext cx="6059760" cy="3087786"/>
            <a:chOff x="0" y="0"/>
            <a:chExt cx="5638800" cy="2143125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2238375" y="0"/>
              <a:ext cx="3400425" cy="714375"/>
              <a:chOff x="0" y="0"/>
              <a:chExt cx="3400425" cy="714375"/>
            </a:xfrm>
          </p:grpSpPr>
          <p:sp>
            <p:nvSpPr>
              <p:cNvPr id="39" name="Прямоугольник 38"/>
              <p:cNvSpPr/>
              <p:nvPr/>
            </p:nvSpPr>
            <p:spPr>
              <a:xfrm>
                <a:off x="380999" y="352425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r>
                  <a:rPr lang="ru-RU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ш</a:t>
                </a:r>
                <a:endParaRPr lang="ru-RU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grpSp>
            <p:nvGrpSpPr>
              <p:cNvPr id="40" name="Группа 39"/>
              <p:cNvGrpSpPr/>
              <p:nvPr/>
            </p:nvGrpSpPr>
            <p:grpSpPr>
              <a:xfrm>
                <a:off x="0" y="0"/>
                <a:ext cx="1514475" cy="352425"/>
                <a:chOff x="0" y="0"/>
                <a:chExt cx="1514475" cy="352425"/>
              </a:xfrm>
            </p:grpSpPr>
            <p:sp>
              <p:nvSpPr>
                <p:cNvPr id="48" name="Прямоугольник 47"/>
                <p:cNvSpPr/>
                <p:nvPr/>
              </p:nvSpPr>
              <p:spPr>
                <a:xfrm>
                  <a:off x="0" y="0"/>
                  <a:ext cx="371475" cy="352425"/>
                </a:xfrm>
                <a:prstGeom prst="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r>
                    <a:rPr lang="ru-RU" dirty="0" smtClean="0">
                      <a:ln w="0"/>
                      <a:solidFill>
                        <a:schemeClr val="tx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</a:rPr>
                    <a:t>л</a:t>
                  </a:r>
                  <a:endParaRPr lang="ru-RU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  <p:sp>
              <p:nvSpPr>
                <p:cNvPr id="49" name="Прямоугольник 48"/>
                <p:cNvSpPr/>
                <p:nvPr/>
              </p:nvSpPr>
              <p:spPr>
                <a:xfrm>
                  <a:off x="381000" y="0"/>
                  <a:ext cx="371475" cy="352425"/>
                </a:xfrm>
                <a:prstGeom prst="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r>
                    <a:rPr lang="ru-RU" dirty="0" smtClean="0">
                      <a:ln w="0"/>
                      <a:solidFill>
                        <a:schemeClr val="tx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</a:rPr>
                    <a:t>и</a:t>
                  </a:r>
                  <a:endParaRPr lang="ru-RU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  <p:sp>
              <p:nvSpPr>
                <p:cNvPr id="50" name="Прямоугольник 49"/>
                <p:cNvSpPr/>
                <p:nvPr/>
              </p:nvSpPr>
              <p:spPr>
                <a:xfrm>
                  <a:off x="1143000" y="0"/>
                  <a:ext cx="371475" cy="352425"/>
                </a:xfrm>
                <a:prstGeom prst="rect">
                  <a:avLst/>
                </a:prstGeom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r>
                    <a:rPr lang="ru-RU" dirty="0" smtClean="0">
                      <a:ln w="0"/>
                      <a:solidFill>
                        <a:schemeClr val="tx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</a:rPr>
                    <a:t>а</a:t>
                  </a:r>
                  <a:endParaRPr lang="ru-RU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  <p:sp>
              <p:nvSpPr>
                <p:cNvPr id="51" name="Прямоугольник 50"/>
                <p:cNvSpPr/>
                <p:nvPr/>
              </p:nvSpPr>
              <p:spPr>
                <a:xfrm>
                  <a:off x="762000" y="0"/>
                  <a:ext cx="371475" cy="352425"/>
                </a:xfrm>
                <a:prstGeom prst="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r>
                    <a:rPr lang="ru-RU" dirty="0" smtClean="0">
                      <a:ln w="0"/>
                      <a:solidFill>
                        <a:schemeClr val="tx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</a:rPr>
                    <a:t>п</a:t>
                  </a:r>
                  <a:endParaRPr lang="ru-RU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</p:grpSp>
          <p:sp>
            <p:nvSpPr>
              <p:cNvPr id="41" name="Прямоугольник 40"/>
              <p:cNvSpPr/>
              <p:nvPr/>
            </p:nvSpPr>
            <p:spPr>
              <a:xfrm>
                <a:off x="76200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r>
                  <a:rPr lang="ru-RU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и</a:t>
                </a:r>
                <a:endParaRPr lang="ru-RU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42" name="Прямоугольник 41"/>
              <p:cNvSpPr/>
              <p:nvPr/>
            </p:nvSpPr>
            <p:spPr>
              <a:xfrm>
                <a:off x="302895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r>
                  <a:rPr lang="ru-RU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к</a:t>
                </a:r>
                <a:endParaRPr lang="ru-RU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43" name="Прямоугольник 42"/>
              <p:cNvSpPr/>
              <p:nvPr/>
            </p:nvSpPr>
            <p:spPr>
              <a:xfrm>
                <a:off x="264795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r>
                  <a:rPr lang="ru-RU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и</a:t>
                </a:r>
                <a:endParaRPr lang="ru-RU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44" name="Прямоугольник 43"/>
              <p:cNvSpPr/>
              <p:nvPr/>
            </p:nvSpPr>
            <p:spPr>
              <a:xfrm>
                <a:off x="226695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r>
                  <a:rPr lang="ru-RU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н</a:t>
                </a:r>
                <a:endParaRPr lang="ru-RU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45" name="Прямоугольник 44"/>
              <p:cNvSpPr/>
              <p:nvPr/>
            </p:nvSpPr>
            <p:spPr>
              <a:xfrm>
                <a:off x="188595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r>
                  <a:rPr lang="ru-RU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в</a:t>
                </a:r>
                <a:endParaRPr lang="ru-RU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46" name="Прямоугольник 45"/>
              <p:cNvSpPr/>
              <p:nvPr/>
            </p:nvSpPr>
            <p:spPr>
              <a:xfrm>
                <a:off x="152400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r>
                  <a:rPr lang="ru-RU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о</a:t>
                </a:r>
                <a:endParaRPr lang="ru-RU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47" name="Прямоугольник 46"/>
              <p:cNvSpPr/>
              <p:nvPr/>
            </p:nvSpPr>
            <p:spPr>
              <a:xfrm>
                <a:off x="1143000" y="361950"/>
                <a:ext cx="371475" cy="352425"/>
              </a:xfrm>
              <a:prstGeom prst="rect">
                <a:avLst/>
              </a:prstGeom>
              <a:ln w="57150">
                <a:solidFill>
                  <a:srgbClr val="C0000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r>
                  <a:rPr lang="ru-RU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п</a:t>
                </a:r>
                <a:endParaRPr lang="ru-RU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6" name="Прямоугольник 5"/>
            <p:cNvSpPr/>
            <p:nvPr/>
          </p:nvSpPr>
          <p:spPr>
            <a:xfrm>
              <a:off x="223837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76237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88632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450532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61937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1114425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о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381375" y="714375"/>
              <a:ext cx="371475" cy="352425"/>
            </a:xfrm>
            <a:prstGeom prst="rect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3381375" y="1428750"/>
              <a:ext cx="371475" cy="352425"/>
            </a:xfrm>
            <a:prstGeom prst="rect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к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238375" y="10668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о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4876800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а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4495800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х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4143375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и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3762375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п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3381375" y="1076325"/>
              <a:ext cx="371475" cy="352425"/>
            </a:xfrm>
            <a:prstGeom prst="rect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е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3000375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л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2619375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б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1495425" y="17907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е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1114425" y="17811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ч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0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п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361950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о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733425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д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1866900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о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1495425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р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2247900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ж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2628900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н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3000375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и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3000375" y="17907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к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1866900" y="17907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р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2247900" y="17907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н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2619375" y="17907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и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3381375" y="1790700"/>
              <a:ext cx="371475" cy="352425"/>
            </a:xfrm>
            <a:prstGeom prst="rect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а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4143375" y="7239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300037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pic>
        <p:nvPicPr>
          <p:cNvPr id="52" name="Объект 5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11" y="7958"/>
            <a:ext cx="4300018" cy="3277026"/>
          </a:xfrm>
        </p:spPr>
      </p:pic>
      <p:sp>
        <p:nvSpPr>
          <p:cNvPr id="53" name="Стрелка вправо 52"/>
          <p:cNvSpPr/>
          <p:nvPr/>
        </p:nvSpPr>
        <p:spPr>
          <a:xfrm>
            <a:off x="3351196" y="302967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61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2843808" y="2996952"/>
            <a:ext cx="6059760" cy="3087786"/>
            <a:chOff x="0" y="0"/>
            <a:chExt cx="5638800" cy="2143125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2238375" y="0"/>
              <a:ext cx="3400425" cy="714375"/>
              <a:chOff x="0" y="0"/>
              <a:chExt cx="3400425" cy="714375"/>
            </a:xfrm>
          </p:grpSpPr>
          <p:sp>
            <p:nvSpPr>
              <p:cNvPr id="39" name="Прямоугольник 38"/>
              <p:cNvSpPr/>
              <p:nvPr/>
            </p:nvSpPr>
            <p:spPr>
              <a:xfrm>
                <a:off x="380999" y="352425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r>
                  <a:rPr lang="ru-RU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ш</a:t>
                </a:r>
                <a:endParaRPr lang="ru-RU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grpSp>
            <p:nvGrpSpPr>
              <p:cNvPr id="40" name="Группа 39"/>
              <p:cNvGrpSpPr/>
              <p:nvPr/>
            </p:nvGrpSpPr>
            <p:grpSpPr>
              <a:xfrm>
                <a:off x="0" y="0"/>
                <a:ext cx="1514475" cy="352425"/>
                <a:chOff x="0" y="0"/>
                <a:chExt cx="1514475" cy="352425"/>
              </a:xfrm>
            </p:grpSpPr>
            <p:sp>
              <p:nvSpPr>
                <p:cNvPr id="48" name="Прямоугольник 47"/>
                <p:cNvSpPr/>
                <p:nvPr/>
              </p:nvSpPr>
              <p:spPr>
                <a:xfrm>
                  <a:off x="0" y="0"/>
                  <a:ext cx="371475" cy="352425"/>
                </a:xfrm>
                <a:prstGeom prst="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r>
                    <a:rPr lang="ru-RU" dirty="0" smtClean="0">
                      <a:ln w="0"/>
                      <a:solidFill>
                        <a:schemeClr val="tx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</a:rPr>
                    <a:t>л</a:t>
                  </a:r>
                  <a:endParaRPr lang="ru-RU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  <p:sp>
              <p:nvSpPr>
                <p:cNvPr id="49" name="Прямоугольник 48"/>
                <p:cNvSpPr/>
                <p:nvPr/>
              </p:nvSpPr>
              <p:spPr>
                <a:xfrm>
                  <a:off x="381000" y="0"/>
                  <a:ext cx="371475" cy="352425"/>
                </a:xfrm>
                <a:prstGeom prst="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r>
                    <a:rPr lang="ru-RU" dirty="0" smtClean="0">
                      <a:ln w="0"/>
                      <a:solidFill>
                        <a:schemeClr val="tx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</a:rPr>
                    <a:t>и</a:t>
                  </a:r>
                  <a:endParaRPr lang="ru-RU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  <p:sp>
              <p:nvSpPr>
                <p:cNvPr id="50" name="Прямоугольник 49"/>
                <p:cNvSpPr/>
                <p:nvPr/>
              </p:nvSpPr>
              <p:spPr>
                <a:xfrm>
                  <a:off x="1143000" y="0"/>
                  <a:ext cx="371475" cy="352425"/>
                </a:xfrm>
                <a:prstGeom prst="rect">
                  <a:avLst/>
                </a:prstGeom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r>
                    <a:rPr lang="ru-RU" dirty="0" smtClean="0">
                      <a:ln w="0"/>
                      <a:solidFill>
                        <a:schemeClr val="tx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</a:rPr>
                    <a:t>а</a:t>
                  </a:r>
                  <a:endParaRPr lang="ru-RU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  <p:sp>
              <p:nvSpPr>
                <p:cNvPr id="51" name="Прямоугольник 50"/>
                <p:cNvSpPr/>
                <p:nvPr/>
              </p:nvSpPr>
              <p:spPr>
                <a:xfrm>
                  <a:off x="762000" y="0"/>
                  <a:ext cx="371475" cy="352425"/>
                </a:xfrm>
                <a:prstGeom prst="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r>
                    <a:rPr lang="ru-RU" dirty="0" smtClean="0">
                      <a:ln w="0"/>
                      <a:solidFill>
                        <a:schemeClr val="tx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</a:rPr>
                    <a:t>п</a:t>
                  </a:r>
                  <a:endParaRPr lang="ru-RU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</p:grpSp>
          <p:sp>
            <p:nvSpPr>
              <p:cNvPr id="41" name="Прямоугольник 40"/>
              <p:cNvSpPr/>
              <p:nvPr/>
            </p:nvSpPr>
            <p:spPr>
              <a:xfrm>
                <a:off x="76200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r>
                  <a:rPr lang="ru-RU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и</a:t>
                </a:r>
                <a:endParaRPr lang="ru-RU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42" name="Прямоугольник 41"/>
              <p:cNvSpPr/>
              <p:nvPr/>
            </p:nvSpPr>
            <p:spPr>
              <a:xfrm>
                <a:off x="302895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r>
                  <a:rPr lang="ru-RU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к</a:t>
                </a:r>
                <a:endParaRPr lang="ru-RU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43" name="Прямоугольник 42"/>
              <p:cNvSpPr/>
              <p:nvPr/>
            </p:nvSpPr>
            <p:spPr>
              <a:xfrm>
                <a:off x="264795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r>
                  <a:rPr lang="ru-RU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и</a:t>
                </a:r>
                <a:endParaRPr lang="ru-RU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44" name="Прямоугольник 43"/>
              <p:cNvSpPr/>
              <p:nvPr/>
            </p:nvSpPr>
            <p:spPr>
              <a:xfrm>
                <a:off x="226695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r>
                  <a:rPr lang="ru-RU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н</a:t>
                </a:r>
                <a:endParaRPr lang="ru-RU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45" name="Прямоугольник 44"/>
              <p:cNvSpPr/>
              <p:nvPr/>
            </p:nvSpPr>
            <p:spPr>
              <a:xfrm>
                <a:off x="188595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r>
                  <a:rPr lang="ru-RU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в</a:t>
                </a:r>
                <a:endParaRPr lang="ru-RU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46" name="Прямоугольник 45"/>
              <p:cNvSpPr/>
              <p:nvPr/>
            </p:nvSpPr>
            <p:spPr>
              <a:xfrm>
                <a:off x="152400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r>
                  <a:rPr lang="ru-RU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о</a:t>
                </a:r>
                <a:endParaRPr lang="ru-RU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47" name="Прямоугольник 46"/>
              <p:cNvSpPr/>
              <p:nvPr/>
            </p:nvSpPr>
            <p:spPr>
              <a:xfrm>
                <a:off x="1143000" y="361950"/>
                <a:ext cx="371475" cy="352425"/>
              </a:xfrm>
              <a:prstGeom prst="rect">
                <a:avLst/>
              </a:prstGeom>
              <a:ln w="57150">
                <a:solidFill>
                  <a:srgbClr val="C0000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r>
                  <a:rPr lang="ru-RU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п</a:t>
                </a:r>
                <a:endParaRPr lang="ru-RU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6" name="Прямоугольник 5"/>
            <p:cNvSpPr/>
            <p:nvPr/>
          </p:nvSpPr>
          <p:spPr>
            <a:xfrm>
              <a:off x="223837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ч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76237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о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88632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л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450532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е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61937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и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1114425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о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381375" y="714375"/>
              <a:ext cx="371475" cy="352425"/>
            </a:xfrm>
            <a:prstGeom prst="rect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т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3381375" y="1428750"/>
              <a:ext cx="371475" cy="352425"/>
            </a:xfrm>
            <a:prstGeom prst="rect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к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238375" y="10668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о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4876800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а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4495800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х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4143375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и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3762375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п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3381375" y="1076325"/>
              <a:ext cx="371475" cy="352425"/>
            </a:xfrm>
            <a:prstGeom prst="rect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е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3000375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л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2619375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б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1495425" y="17907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е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1114425" y="17811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ч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0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п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361950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о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733425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д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1866900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о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1495425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р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2247900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ж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2628900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н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3000375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и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3000375" y="17907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к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1866900" y="17907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р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2247900" y="17907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н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2619375" y="17907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и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3381375" y="1790700"/>
              <a:ext cx="371475" cy="352425"/>
            </a:xfrm>
            <a:prstGeom prst="rect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а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4143375" y="7239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т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300037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с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pic>
        <p:nvPicPr>
          <p:cNvPr id="55" name="Объект 5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310" y="76218"/>
            <a:ext cx="5201564" cy="3901173"/>
          </a:xfrm>
        </p:spPr>
      </p:pic>
    </p:spTree>
    <p:extLst>
      <p:ext uri="{BB962C8B-B14F-4D97-AF65-F5344CB8AC3E}">
        <p14:creationId xmlns:p14="http://schemas.microsoft.com/office/powerpoint/2010/main" val="2556795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1" y="39267"/>
            <a:ext cx="6034617" cy="5234320"/>
          </a:xfrm>
        </p:spPr>
      </p:pic>
      <p:grpSp>
        <p:nvGrpSpPr>
          <p:cNvPr id="9" name="Группа 8"/>
          <p:cNvGrpSpPr/>
          <p:nvPr/>
        </p:nvGrpSpPr>
        <p:grpSpPr>
          <a:xfrm>
            <a:off x="2940224" y="3655352"/>
            <a:ext cx="6203776" cy="3168352"/>
            <a:chOff x="0" y="0"/>
            <a:chExt cx="5638800" cy="2143125"/>
          </a:xfrm>
        </p:grpSpPr>
        <p:grpSp>
          <p:nvGrpSpPr>
            <p:cNvPr id="10" name="Группа 9"/>
            <p:cNvGrpSpPr/>
            <p:nvPr/>
          </p:nvGrpSpPr>
          <p:grpSpPr>
            <a:xfrm>
              <a:off x="2238375" y="0"/>
              <a:ext cx="3400425" cy="714375"/>
              <a:chOff x="0" y="0"/>
              <a:chExt cx="3400425" cy="714375"/>
            </a:xfrm>
          </p:grpSpPr>
          <p:sp>
            <p:nvSpPr>
              <p:cNvPr id="44" name="Прямоугольник 43"/>
              <p:cNvSpPr/>
              <p:nvPr/>
            </p:nvSpPr>
            <p:spPr>
              <a:xfrm>
                <a:off x="38100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r>
                  <a:rPr lang="ru-RU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Ш </a:t>
                </a:r>
                <a:endParaRPr lang="ru-RU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grpSp>
            <p:nvGrpSpPr>
              <p:cNvPr id="45" name="Группа 44"/>
              <p:cNvGrpSpPr/>
              <p:nvPr/>
            </p:nvGrpSpPr>
            <p:grpSpPr>
              <a:xfrm>
                <a:off x="0" y="0"/>
                <a:ext cx="1514475" cy="352425"/>
                <a:chOff x="0" y="0"/>
                <a:chExt cx="1514475" cy="352425"/>
              </a:xfrm>
            </p:grpSpPr>
            <p:sp>
              <p:nvSpPr>
                <p:cNvPr id="53" name="Прямоугольник 52"/>
                <p:cNvSpPr/>
                <p:nvPr/>
              </p:nvSpPr>
              <p:spPr>
                <a:xfrm>
                  <a:off x="0" y="0"/>
                  <a:ext cx="371475" cy="352425"/>
                </a:xfrm>
                <a:prstGeom prst="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r>
                    <a:rPr lang="ru-RU" dirty="0" smtClean="0">
                      <a:ln w="0"/>
                      <a:solidFill>
                        <a:schemeClr val="tx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</a:rPr>
                    <a:t>Л </a:t>
                  </a:r>
                  <a:endParaRPr lang="ru-RU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  <p:sp>
              <p:nvSpPr>
                <p:cNvPr id="54" name="Прямоугольник 53"/>
                <p:cNvSpPr/>
                <p:nvPr/>
              </p:nvSpPr>
              <p:spPr>
                <a:xfrm>
                  <a:off x="381000" y="0"/>
                  <a:ext cx="371475" cy="352425"/>
                </a:xfrm>
                <a:prstGeom prst="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r>
                    <a:rPr lang="ru-RU" dirty="0">
                      <a:ln w="0"/>
                      <a:solidFill>
                        <a:schemeClr val="tx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</a:rPr>
                    <a:t>и</a:t>
                  </a:r>
                </a:p>
              </p:txBody>
            </p:sp>
            <p:sp>
              <p:nvSpPr>
                <p:cNvPr id="55" name="Прямоугольник 54"/>
                <p:cNvSpPr/>
                <p:nvPr/>
              </p:nvSpPr>
              <p:spPr>
                <a:xfrm>
                  <a:off x="1143000" y="0"/>
                  <a:ext cx="371475" cy="352425"/>
                </a:xfrm>
                <a:prstGeom prst="rect">
                  <a:avLst/>
                </a:prstGeom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r>
                    <a:rPr lang="ru-RU" dirty="0" smtClean="0">
                      <a:ln w="0"/>
                      <a:solidFill>
                        <a:schemeClr val="tx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</a:rPr>
                    <a:t>а</a:t>
                  </a:r>
                  <a:endParaRPr lang="ru-RU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  <p:sp>
              <p:nvSpPr>
                <p:cNvPr id="56" name="Прямоугольник 55"/>
                <p:cNvSpPr/>
                <p:nvPr/>
              </p:nvSpPr>
              <p:spPr>
                <a:xfrm>
                  <a:off x="762000" y="0"/>
                  <a:ext cx="371475" cy="352425"/>
                </a:xfrm>
                <a:prstGeom prst="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r>
                    <a:rPr lang="ru-RU" dirty="0" smtClean="0">
                      <a:ln w="0"/>
                      <a:solidFill>
                        <a:schemeClr val="tx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</a:rPr>
                    <a:t>п</a:t>
                  </a:r>
                  <a:endParaRPr lang="ru-RU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</p:grpSp>
          <p:sp>
            <p:nvSpPr>
              <p:cNvPr id="46" name="Прямоугольник 45"/>
              <p:cNvSpPr/>
              <p:nvPr/>
            </p:nvSpPr>
            <p:spPr>
              <a:xfrm>
                <a:off x="76200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r>
                  <a:rPr lang="ru-RU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и</a:t>
                </a:r>
                <a:endParaRPr lang="ru-RU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47" name="Прямоугольник 46"/>
              <p:cNvSpPr/>
              <p:nvPr/>
            </p:nvSpPr>
            <p:spPr>
              <a:xfrm>
                <a:off x="302895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r>
                  <a:rPr lang="ru-RU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к</a:t>
                </a:r>
                <a:endParaRPr lang="ru-RU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48" name="Прямоугольник 47"/>
              <p:cNvSpPr/>
              <p:nvPr/>
            </p:nvSpPr>
            <p:spPr>
              <a:xfrm>
                <a:off x="264795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r>
                  <a:rPr lang="ru-RU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и</a:t>
                </a:r>
                <a:endParaRPr lang="ru-RU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49" name="Прямоугольник 48"/>
              <p:cNvSpPr/>
              <p:nvPr/>
            </p:nvSpPr>
            <p:spPr>
              <a:xfrm>
                <a:off x="226695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r>
                  <a:rPr lang="ru-RU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н</a:t>
                </a:r>
                <a:endParaRPr lang="ru-RU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50" name="Прямоугольник 49"/>
              <p:cNvSpPr/>
              <p:nvPr/>
            </p:nvSpPr>
            <p:spPr>
              <a:xfrm>
                <a:off x="188595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r>
                  <a:rPr lang="ru-RU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в</a:t>
                </a:r>
                <a:endParaRPr lang="ru-RU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51" name="Прямоугольник 50"/>
              <p:cNvSpPr/>
              <p:nvPr/>
            </p:nvSpPr>
            <p:spPr>
              <a:xfrm>
                <a:off x="152400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r>
                  <a:rPr lang="ru-RU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о</a:t>
                </a:r>
                <a:endParaRPr lang="ru-RU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52" name="Прямоугольник 51"/>
              <p:cNvSpPr/>
              <p:nvPr/>
            </p:nvSpPr>
            <p:spPr>
              <a:xfrm>
                <a:off x="1143000" y="361950"/>
                <a:ext cx="371475" cy="352425"/>
              </a:xfrm>
              <a:prstGeom prst="rect">
                <a:avLst/>
              </a:prstGeom>
              <a:ln w="57150">
                <a:solidFill>
                  <a:srgbClr val="C0000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r>
                  <a:rPr lang="ru-RU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п</a:t>
                </a:r>
                <a:endParaRPr lang="ru-RU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11" name="Прямоугольник 10"/>
            <p:cNvSpPr/>
            <p:nvPr/>
          </p:nvSpPr>
          <p:spPr>
            <a:xfrm>
              <a:off x="223837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 Ч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76237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о</a:t>
              </a: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488632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л</a:t>
              </a: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450532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е</a:t>
              </a: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61937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и</a:t>
              </a: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114425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о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3381375" y="714375"/>
              <a:ext cx="371475" cy="352425"/>
            </a:xfrm>
            <a:prstGeom prst="rect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т</a:t>
              </a: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3381375" y="1428750"/>
              <a:ext cx="371475" cy="352425"/>
            </a:xfrm>
            <a:prstGeom prst="rect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к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2238375" y="10668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О 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4876800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а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4495800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х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4143375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и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3762375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п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3381375" y="1076325"/>
              <a:ext cx="371475" cy="352425"/>
            </a:xfrm>
            <a:prstGeom prst="rect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е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3000375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л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2619375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б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1495425" y="17907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е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1114425" y="17811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Ч 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0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П</a:t>
              </a: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361950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о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733425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д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1866900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о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1495425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р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2247900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ж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2628900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н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3000375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и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3000375" y="17907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к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1866900" y="17907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р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2247900" y="17907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н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2619375" y="17907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и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3381375" y="1790700"/>
              <a:ext cx="371475" cy="352425"/>
            </a:xfrm>
            <a:prstGeom prst="rect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а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4143375" y="7239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т</a:t>
              </a:r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300037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932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урока:</a:t>
            </a:r>
          </a:p>
        </p:txBody>
      </p:sp>
      <p:sp>
        <p:nvSpPr>
          <p:cNvPr id="5123" name="Объект 2"/>
          <p:cNvSpPr>
            <a:spLocks noGrp="1"/>
          </p:cNvSpPr>
          <p:nvPr>
            <p:ph idx="1"/>
          </p:nvPr>
        </p:nvSpPr>
        <p:spPr>
          <a:xfrm>
            <a:off x="323528" y="1916832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60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«Лесная </a:t>
            </a:r>
            <a:r>
              <a:rPr lang="ru-RU" sz="60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аптека»</a:t>
            </a:r>
            <a:br>
              <a:rPr lang="ru-RU" sz="60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</a:br>
            <a:endParaRPr lang="ru-RU" sz="6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411560"/>
          </a:xfrm>
          <a:solidFill>
            <a:srgbClr val="92D050"/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Определите цели урока, используя опорные слова: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Мы познакомимся с  …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Мы узнаем  …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Мы вспомним  …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Мы будем уметь  …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Мы сможем поразмышлять  …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01093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99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8108686" cy="4896544"/>
          </a:xfrm>
        </p:spPr>
      </p:pic>
    </p:spTree>
    <p:extLst>
      <p:ext uri="{BB962C8B-B14F-4D97-AF65-F5344CB8AC3E}">
        <p14:creationId xmlns:p14="http://schemas.microsoft.com/office/powerpoint/2010/main" val="1783845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293" y="282548"/>
            <a:ext cx="5760640" cy="48825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04712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88640"/>
            <a:ext cx="7920879" cy="5361459"/>
          </a:xfrm>
        </p:spPr>
      </p:pic>
    </p:spTree>
    <p:extLst>
      <p:ext uri="{BB962C8B-B14F-4D97-AF65-F5344CB8AC3E}">
        <p14:creationId xmlns:p14="http://schemas.microsoft.com/office/powerpoint/2010/main" val="942480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8640"/>
            <a:ext cx="8206297" cy="5433467"/>
          </a:xfrm>
        </p:spPr>
      </p:pic>
    </p:spTree>
    <p:extLst>
      <p:ext uri="{BB962C8B-B14F-4D97-AF65-F5344CB8AC3E}">
        <p14:creationId xmlns:p14="http://schemas.microsoft.com/office/powerpoint/2010/main" val="1827862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347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2120" y="265212"/>
            <a:ext cx="2890664" cy="1143000"/>
          </a:xfrm>
          <a:solidFill>
            <a:srgbClr val="92D050"/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липа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620688"/>
            <a:ext cx="4942352" cy="409391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" name="TextBox 4"/>
          <p:cNvSpPr txBox="1"/>
          <p:nvPr/>
        </p:nvSpPr>
        <p:spPr>
          <a:xfrm>
            <a:off x="5873316" y="1844824"/>
            <a:ext cx="2448272" cy="2246769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Цветки липы понижают жар, помогают при простуде.</a:t>
            </a:r>
          </a:p>
          <a:p>
            <a:pPr algn="ctr"/>
            <a:r>
              <a:rPr lang="ru-RU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Древесный уголь липы помогает при отравлениях.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64493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0072" y="260648"/>
            <a:ext cx="3754760" cy="1143000"/>
          </a:xfrm>
          <a:solidFill>
            <a:srgbClr val="92D050"/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крапива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692696"/>
            <a:ext cx="4608512" cy="417646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7" name="Прямоугольник 6"/>
          <p:cNvSpPr/>
          <p:nvPr/>
        </p:nvSpPr>
        <p:spPr>
          <a:xfrm>
            <a:off x="5305425" y="1844824"/>
            <a:ext cx="3371032" cy="1908215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Листья крапивы понижают жар,</a:t>
            </a:r>
          </a:p>
          <a:p>
            <a:pPr algn="ctr"/>
            <a:r>
              <a:rPr lang="ru-RU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Снимают воспаления, помогают при кашле, болезнях почек, останавливают кровотечение</a:t>
            </a:r>
            <a:r>
              <a:rPr lang="ru-RU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Monotype Corsiva" panose="03010101010201010101" pitchFamily="66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55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88640"/>
            <a:ext cx="7241540" cy="4525963"/>
          </a:xfrm>
        </p:spPr>
      </p:pic>
    </p:spTree>
    <p:extLst>
      <p:ext uri="{BB962C8B-B14F-4D97-AF65-F5344CB8AC3E}">
        <p14:creationId xmlns:p14="http://schemas.microsoft.com/office/powerpoint/2010/main" val="169294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88640"/>
            <a:ext cx="6785631" cy="4525963"/>
          </a:xfrm>
        </p:spPr>
      </p:pic>
    </p:spTree>
    <p:extLst>
      <p:ext uri="{BB962C8B-B14F-4D97-AF65-F5344CB8AC3E}">
        <p14:creationId xmlns:p14="http://schemas.microsoft.com/office/powerpoint/2010/main" val="1943105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16632"/>
            <a:ext cx="7480930" cy="4525963"/>
          </a:xfrm>
        </p:spPr>
      </p:pic>
    </p:spTree>
    <p:extLst>
      <p:ext uri="{BB962C8B-B14F-4D97-AF65-F5344CB8AC3E}">
        <p14:creationId xmlns:p14="http://schemas.microsoft.com/office/powerpoint/2010/main" val="1006654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5.infourok.ru/uploads/ex/00b6/0004bba5-13c2bac2/hello_html_463068df.jpg">
            <a:extLst>
              <a:ext uri="{FF2B5EF4-FFF2-40B4-BE49-F238E27FC236}">
                <a16:creationId xmlns="" xmlns:a16="http://schemas.microsoft.com/office/drawing/2014/main" xmlns:lc="http://schemas.openxmlformats.org/drawingml/2006/lockedCanvas" id="{7D7218DC-4A87-4E5F-BD41-AC6EB471DED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7121"/>
            <a:ext cx="6610681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одзаголовок 2"/>
          <p:cNvSpPr txBox="1">
            <a:spLocks/>
          </p:cNvSpPr>
          <p:nvPr/>
        </p:nvSpPr>
        <p:spPr bwMode="auto">
          <a:xfrm>
            <a:off x="1475656" y="3645024"/>
            <a:ext cx="6400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7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2882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44170255"/>
              </p:ext>
            </p:extLst>
          </p:nvPr>
        </p:nvGraphicFramePr>
        <p:xfrm>
          <a:off x="251520" y="980726"/>
          <a:ext cx="8136904" cy="41764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68017"/>
                <a:gridCol w="4068887"/>
              </a:tblGrid>
              <a:tr h="60086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1.Ромашка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Б. умеет останавливать кровь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</a:tr>
              <a:tr h="60086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2.Подорожник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В. средство против кашля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</a:tr>
              <a:tr h="60086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3.Шиповник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Г. средство против ран на ногах 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</a:tr>
              <a:tr h="60086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4.Малина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Д. средство при простуде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</a:tr>
              <a:tr h="60086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5.Черника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Е. содержит витамин С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</a:tr>
              <a:tr h="117212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6.Крапива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А. средство для улучшения зрения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691680" y="0"/>
            <a:ext cx="450719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группе.</a:t>
            </a:r>
            <a:endParaRPr lang="ru-RU" sz="4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186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7910851"/>
              </p:ext>
            </p:extLst>
          </p:nvPr>
        </p:nvGraphicFramePr>
        <p:xfrm>
          <a:off x="251520" y="260646"/>
          <a:ext cx="8136904" cy="42268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68017"/>
                <a:gridCol w="4068887"/>
              </a:tblGrid>
              <a:tr h="70446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1.Ромашка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Б. умеет останавливать кровь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</a:tr>
              <a:tr h="70446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2.Подорожник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В. средство против кашля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</a:tr>
              <a:tr h="70446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3.Шиповник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Г. средство против ран на ногах 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</a:tr>
              <a:tr h="70446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4.Малина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Д. средство при простуде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</a:tr>
              <a:tr h="70446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5.Черника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Е. содержит витамин С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</a:tr>
              <a:tr h="70446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6.Крапива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А. средство для улучшения зрения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cxnSp>
        <p:nvCxnSpPr>
          <p:cNvPr id="8" name="Прямая со стрелкой 7"/>
          <p:cNvCxnSpPr/>
          <p:nvPr/>
        </p:nvCxnSpPr>
        <p:spPr>
          <a:xfrm flipV="1">
            <a:off x="1187624" y="548680"/>
            <a:ext cx="3240360" cy="345638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1547664" y="1052736"/>
            <a:ext cx="2736304" cy="79208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1187624" y="3212976"/>
            <a:ext cx="2880320" cy="79208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1187624" y="2528900"/>
            <a:ext cx="3024336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1331640" y="404664"/>
            <a:ext cx="2880320" cy="86409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1403648" y="1754814"/>
            <a:ext cx="2664296" cy="145816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49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dirty="0" smtClean="0"/>
              <a:t>Домашнее задание.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08720"/>
            <a:ext cx="8229600" cy="4392489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На выбор:</a:t>
            </a:r>
          </a:p>
          <a:p>
            <a:pPr marL="0" indent="0">
              <a:buNone/>
            </a:pPr>
            <a:r>
              <a:rPr lang="ru-RU" dirty="0"/>
              <a:t>1) Заполнить книжку, подготовленную учителем: нарисовать лекарственные растения и указать, какую пользу они приносят</a:t>
            </a:r>
          </a:p>
          <a:p>
            <a:pPr marL="0" indent="0">
              <a:buNone/>
            </a:pPr>
            <a:r>
              <a:rPr lang="ru-RU" dirty="0"/>
              <a:t>2) Подготовить информацию о лекарственном растении, о котором на уроке не говорилось.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049651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3645024"/>
            <a:ext cx="6400800" cy="1752600"/>
          </a:xfrm>
        </p:spPr>
        <p:txBody>
          <a:bodyPr/>
          <a:lstStyle/>
          <a:p>
            <a:r>
              <a:rPr lang="ru-RU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Спасибо за урок!</a:t>
            </a:r>
            <a:endParaRPr lang="ru-RU" sz="7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2099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52"/>
            <a:ext cx="9588956" cy="6844248"/>
          </a:xfrm>
          <a:prstGeom prst="rect">
            <a:avLst/>
          </a:prstGeom>
        </p:spPr>
      </p:pic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4629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0" y="0"/>
            <a:ext cx="9096240" cy="6858000"/>
          </a:xfrm>
        </p:spPr>
      </p:pic>
      <p:pic>
        <p:nvPicPr>
          <p:cNvPr id="5" name="Волшебные звуки природы - Весна, пение птиц, шум воды, колокольчики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6416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694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23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Кроссворд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1691680" y="2132856"/>
            <a:ext cx="6059760" cy="3087786"/>
            <a:chOff x="0" y="0"/>
            <a:chExt cx="5638800" cy="2143125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2238375" y="0"/>
              <a:ext cx="3400425" cy="714375"/>
              <a:chOff x="0" y="0"/>
              <a:chExt cx="3400425" cy="714375"/>
            </a:xfrm>
          </p:grpSpPr>
          <p:sp>
            <p:nvSpPr>
              <p:cNvPr id="39" name="Прямоугольник 38"/>
              <p:cNvSpPr/>
              <p:nvPr/>
            </p:nvSpPr>
            <p:spPr>
              <a:xfrm>
                <a:off x="38100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grpSp>
            <p:nvGrpSpPr>
              <p:cNvPr id="40" name="Группа 39"/>
              <p:cNvGrpSpPr/>
              <p:nvPr/>
            </p:nvGrpSpPr>
            <p:grpSpPr>
              <a:xfrm>
                <a:off x="0" y="0"/>
                <a:ext cx="1514475" cy="352425"/>
                <a:chOff x="0" y="0"/>
                <a:chExt cx="1514475" cy="352425"/>
              </a:xfrm>
            </p:grpSpPr>
            <p:sp>
              <p:nvSpPr>
                <p:cNvPr id="48" name="Прямоугольник 47"/>
                <p:cNvSpPr/>
                <p:nvPr/>
              </p:nvSpPr>
              <p:spPr>
                <a:xfrm>
                  <a:off x="0" y="0"/>
                  <a:ext cx="371475" cy="352425"/>
                </a:xfrm>
                <a:prstGeom prst="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  <p:sp>
              <p:nvSpPr>
                <p:cNvPr id="49" name="Прямоугольник 48"/>
                <p:cNvSpPr/>
                <p:nvPr/>
              </p:nvSpPr>
              <p:spPr>
                <a:xfrm>
                  <a:off x="381000" y="0"/>
                  <a:ext cx="371475" cy="352425"/>
                </a:xfrm>
                <a:prstGeom prst="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  <p:sp>
              <p:nvSpPr>
                <p:cNvPr id="50" name="Прямоугольник 49"/>
                <p:cNvSpPr/>
                <p:nvPr/>
              </p:nvSpPr>
              <p:spPr>
                <a:xfrm>
                  <a:off x="1143000" y="0"/>
                  <a:ext cx="371475" cy="352425"/>
                </a:xfrm>
                <a:prstGeom prst="rect">
                  <a:avLst/>
                </a:prstGeom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  <p:sp>
              <p:nvSpPr>
                <p:cNvPr id="51" name="Прямоугольник 50"/>
                <p:cNvSpPr/>
                <p:nvPr/>
              </p:nvSpPr>
              <p:spPr>
                <a:xfrm>
                  <a:off x="762000" y="0"/>
                  <a:ext cx="371475" cy="352425"/>
                </a:xfrm>
                <a:prstGeom prst="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</p:grpSp>
          <p:sp>
            <p:nvSpPr>
              <p:cNvPr id="41" name="Прямоугольник 40"/>
              <p:cNvSpPr/>
              <p:nvPr/>
            </p:nvSpPr>
            <p:spPr>
              <a:xfrm>
                <a:off x="76200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42" name="Прямоугольник 41"/>
              <p:cNvSpPr/>
              <p:nvPr/>
            </p:nvSpPr>
            <p:spPr>
              <a:xfrm>
                <a:off x="302895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43" name="Прямоугольник 42"/>
              <p:cNvSpPr/>
              <p:nvPr/>
            </p:nvSpPr>
            <p:spPr>
              <a:xfrm>
                <a:off x="264795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44" name="Прямоугольник 43"/>
              <p:cNvSpPr/>
              <p:nvPr/>
            </p:nvSpPr>
            <p:spPr>
              <a:xfrm>
                <a:off x="226695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45" name="Прямоугольник 44"/>
              <p:cNvSpPr/>
              <p:nvPr/>
            </p:nvSpPr>
            <p:spPr>
              <a:xfrm>
                <a:off x="188595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46" name="Прямоугольник 45"/>
              <p:cNvSpPr/>
              <p:nvPr/>
            </p:nvSpPr>
            <p:spPr>
              <a:xfrm>
                <a:off x="152400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47" name="Прямоугольник 46"/>
              <p:cNvSpPr/>
              <p:nvPr/>
            </p:nvSpPr>
            <p:spPr>
              <a:xfrm>
                <a:off x="1143000" y="361950"/>
                <a:ext cx="371475" cy="352425"/>
              </a:xfrm>
              <a:prstGeom prst="rect">
                <a:avLst/>
              </a:prstGeom>
              <a:ln w="57150">
                <a:solidFill>
                  <a:srgbClr val="C0000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</p:grpSp>
        <p:sp>
          <p:nvSpPr>
            <p:cNvPr id="6" name="Прямоугольник 5"/>
            <p:cNvSpPr/>
            <p:nvPr/>
          </p:nvSpPr>
          <p:spPr>
            <a:xfrm>
              <a:off x="223837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76237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88632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450532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61937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1114425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381375" y="714375"/>
              <a:ext cx="371475" cy="352425"/>
            </a:xfrm>
            <a:prstGeom prst="rect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3381375" y="1428750"/>
              <a:ext cx="371475" cy="352425"/>
            </a:xfrm>
            <a:prstGeom prst="rect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238375" y="10668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4876800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4495800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4143375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3762375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3381375" y="1076325"/>
              <a:ext cx="371475" cy="352425"/>
            </a:xfrm>
            <a:prstGeom prst="rect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3000375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2619375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1495425" y="17907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1114425" y="17811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0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361950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733425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1866900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1495425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2247900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2628900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3000375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3000375" y="17907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1866900" y="17907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2247900" y="17907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2619375" y="17907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3381375" y="1790700"/>
              <a:ext cx="371475" cy="352425"/>
            </a:xfrm>
            <a:prstGeom prst="rect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4143375" y="7239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300037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</p:grpSp>
      <p:sp>
        <p:nvSpPr>
          <p:cNvPr id="52" name="Стрелка вправо 51"/>
          <p:cNvSpPr/>
          <p:nvPr/>
        </p:nvSpPr>
        <p:spPr>
          <a:xfrm>
            <a:off x="513669" y="420294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708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3" name="Объект 5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48" y="274638"/>
            <a:ext cx="3859077" cy="2572718"/>
          </a:xfrm>
        </p:spPr>
      </p:pic>
      <p:grpSp>
        <p:nvGrpSpPr>
          <p:cNvPr id="4" name="Группа 3"/>
          <p:cNvGrpSpPr/>
          <p:nvPr/>
        </p:nvGrpSpPr>
        <p:grpSpPr>
          <a:xfrm>
            <a:off x="1691680" y="2132856"/>
            <a:ext cx="6059760" cy="3087786"/>
            <a:chOff x="0" y="0"/>
            <a:chExt cx="5638800" cy="2143125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2238375" y="0"/>
              <a:ext cx="3400425" cy="714375"/>
              <a:chOff x="0" y="0"/>
              <a:chExt cx="3400425" cy="714375"/>
            </a:xfrm>
          </p:grpSpPr>
          <p:sp>
            <p:nvSpPr>
              <p:cNvPr id="39" name="Прямоугольник 38"/>
              <p:cNvSpPr/>
              <p:nvPr/>
            </p:nvSpPr>
            <p:spPr>
              <a:xfrm>
                <a:off x="38100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grpSp>
            <p:nvGrpSpPr>
              <p:cNvPr id="40" name="Группа 39"/>
              <p:cNvGrpSpPr/>
              <p:nvPr/>
            </p:nvGrpSpPr>
            <p:grpSpPr>
              <a:xfrm>
                <a:off x="0" y="0"/>
                <a:ext cx="1514475" cy="352425"/>
                <a:chOff x="0" y="0"/>
                <a:chExt cx="1514475" cy="352425"/>
              </a:xfrm>
            </p:grpSpPr>
            <p:sp>
              <p:nvSpPr>
                <p:cNvPr id="48" name="Прямоугольник 47"/>
                <p:cNvSpPr/>
                <p:nvPr/>
              </p:nvSpPr>
              <p:spPr>
                <a:xfrm>
                  <a:off x="0" y="0"/>
                  <a:ext cx="371475" cy="352425"/>
                </a:xfrm>
                <a:prstGeom prst="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  <p:sp>
              <p:nvSpPr>
                <p:cNvPr id="49" name="Прямоугольник 48"/>
                <p:cNvSpPr/>
                <p:nvPr/>
              </p:nvSpPr>
              <p:spPr>
                <a:xfrm>
                  <a:off x="381000" y="0"/>
                  <a:ext cx="371475" cy="352425"/>
                </a:xfrm>
                <a:prstGeom prst="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  <p:sp>
              <p:nvSpPr>
                <p:cNvPr id="50" name="Прямоугольник 49"/>
                <p:cNvSpPr/>
                <p:nvPr/>
              </p:nvSpPr>
              <p:spPr>
                <a:xfrm>
                  <a:off x="1143000" y="0"/>
                  <a:ext cx="371475" cy="352425"/>
                </a:xfrm>
                <a:prstGeom prst="rect">
                  <a:avLst/>
                </a:prstGeom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  <p:sp>
              <p:nvSpPr>
                <p:cNvPr id="51" name="Прямоугольник 50"/>
                <p:cNvSpPr/>
                <p:nvPr/>
              </p:nvSpPr>
              <p:spPr>
                <a:xfrm>
                  <a:off x="762000" y="0"/>
                  <a:ext cx="371475" cy="352425"/>
                </a:xfrm>
                <a:prstGeom prst="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</p:grpSp>
          <p:sp>
            <p:nvSpPr>
              <p:cNvPr id="41" name="Прямоугольник 40"/>
              <p:cNvSpPr/>
              <p:nvPr/>
            </p:nvSpPr>
            <p:spPr>
              <a:xfrm>
                <a:off x="76200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42" name="Прямоугольник 41"/>
              <p:cNvSpPr/>
              <p:nvPr/>
            </p:nvSpPr>
            <p:spPr>
              <a:xfrm>
                <a:off x="302895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43" name="Прямоугольник 42"/>
              <p:cNvSpPr/>
              <p:nvPr/>
            </p:nvSpPr>
            <p:spPr>
              <a:xfrm>
                <a:off x="264795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44" name="Прямоугольник 43"/>
              <p:cNvSpPr/>
              <p:nvPr/>
            </p:nvSpPr>
            <p:spPr>
              <a:xfrm>
                <a:off x="226695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45" name="Прямоугольник 44"/>
              <p:cNvSpPr/>
              <p:nvPr/>
            </p:nvSpPr>
            <p:spPr>
              <a:xfrm>
                <a:off x="188595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46" name="Прямоугольник 45"/>
              <p:cNvSpPr/>
              <p:nvPr/>
            </p:nvSpPr>
            <p:spPr>
              <a:xfrm>
                <a:off x="152400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47" name="Прямоугольник 46"/>
              <p:cNvSpPr/>
              <p:nvPr/>
            </p:nvSpPr>
            <p:spPr>
              <a:xfrm>
                <a:off x="1143000" y="361950"/>
                <a:ext cx="371475" cy="352425"/>
              </a:xfrm>
              <a:prstGeom prst="rect">
                <a:avLst/>
              </a:prstGeom>
              <a:ln w="57150">
                <a:solidFill>
                  <a:srgbClr val="C0000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</p:grpSp>
        <p:sp>
          <p:nvSpPr>
            <p:cNvPr id="6" name="Прямоугольник 5"/>
            <p:cNvSpPr/>
            <p:nvPr/>
          </p:nvSpPr>
          <p:spPr>
            <a:xfrm>
              <a:off x="223837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76237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88632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450532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61937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1114425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/>
                <a:t>о</a:t>
              </a:r>
              <a:endParaRPr lang="ru-RU" dirty="0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381375" y="714375"/>
              <a:ext cx="371475" cy="352425"/>
            </a:xfrm>
            <a:prstGeom prst="rect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3381375" y="1428750"/>
              <a:ext cx="371475" cy="352425"/>
            </a:xfrm>
            <a:prstGeom prst="rect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/>
                <a:t>к</a:t>
              </a:r>
              <a:endParaRPr lang="ru-RU" dirty="0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238375" y="10668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4876800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4495800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4143375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3762375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3381375" y="1076325"/>
              <a:ext cx="371475" cy="352425"/>
            </a:xfrm>
            <a:prstGeom prst="rect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3000375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2619375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1495425" y="17907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1114425" y="17811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0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/>
                <a:t>п</a:t>
              </a:r>
              <a:endParaRPr lang="ru-RU" dirty="0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361950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/>
                <a:t>о</a:t>
              </a:r>
              <a:endParaRPr lang="ru-RU" dirty="0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733425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/>
                <a:t>д</a:t>
              </a:r>
              <a:endParaRPr lang="ru-RU" dirty="0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1866900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/>
                <a:t>о</a:t>
              </a:r>
              <a:endParaRPr lang="ru-RU" dirty="0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1495425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/>
                <a:t>р</a:t>
              </a:r>
              <a:endParaRPr lang="ru-RU" dirty="0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2247900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/>
                <a:t>ж</a:t>
              </a:r>
              <a:endParaRPr lang="ru-RU" dirty="0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2628900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/>
                <a:t>н</a:t>
              </a:r>
              <a:endParaRPr lang="ru-RU" dirty="0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3000375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/>
                <a:t>и</a:t>
              </a:r>
              <a:endParaRPr lang="ru-RU" dirty="0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3000375" y="17907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1866900" y="17907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2247900" y="17907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2619375" y="17907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3381375" y="1790700"/>
              <a:ext cx="371475" cy="352425"/>
            </a:xfrm>
            <a:prstGeom prst="rect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4143375" y="7239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300037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</p:grpSp>
      <p:sp>
        <p:nvSpPr>
          <p:cNvPr id="54" name="Стрелка вправо 53"/>
          <p:cNvSpPr/>
          <p:nvPr/>
        </p:nvSpPr>
        <p:spPr>
          <a:xfrm>
            <a:off x="2929384" y="366744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725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172269" cy="20689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4" name="Объект 5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35" y="3382581"/>
            <a:ext cx="3545796" cy="2887480"/>
          </a:xfrm>
        </p:spPr>
      </p:pic>
      <p:grpSp>
        <p:nvGrpSpPr>
          <p:cNvPr id="4" name="Группа 3"/>
          <p:cNvGrpSpPr/>
          <p:nvPr/>
        </p:nvGrpSpPr>
        <p:grpSpPr>
          <a:xfrm>
            <a:off x="2699792" y="548680"/>
            <a:ext cx="6059760" cy="3087786"/>
            <a:chOff x="0" y="0"/>
            <a:chExt cx="5638800" cy="2143125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2238375" y="0"/>
              <a:ext cx="3400425" cy="714375"/>
              <a:chOff x="0" y="0"/>
              <a:chExt cx="3400425" cy="714375"/>
            </a:xfrm>
          </p:grpSpPr>
          <p:sp>
            <p:nvSpPr>
              <p:cNvPr id="39" name="Прямоугольник 38"/>
              <p:cNvSpPr/>
              <p:nvPr/>
            </p:nvSpPr>
            <p:spPr>
              <a:xfrm>
                <a:off x="38100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grpSp>
            <p:nvGrpSpPr>
              <p:cNvPr id="40" name="Группа 39"/>
              <p:cNvGrpSpPr/>
              <p:nvPr/>
            </p:nvGrpSpPr>
            <p:grpSpPr>
              <a:xfrm>
                <a:off x="0" y="0"/>
                <a:ext cx="1514475" cy="352425"/>
                <a:chOff x="0" y="0"/>
                <a:chExt cx="1514475" cy="352425"/>
              </a:xfrm>
            </p:grpSpPr>
            <p:sp>
              <p:nvSpPr>
                <p:cNvPr id="48" name="Прямоугольник 47"/>
                <p:cNvSpPr/>
                <p:nvPr/>
              </p:nvSpPr>
              <p:spPr>
                <a:xfrm>
                  <a:off x="0" y="0"/>
                  <a:ext cx="371475" cy="352425"/>
                </a:xfrm>
                <a:prstGeom prst="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  <p:sp>
              <p:nvSpPr>
                <p:cNvPr id="49" name="Прямоугольник 48"/>
                <p:cNvSpPr/>
                <p:nvPr/>
              </p:nvSpPr>
              <p:spPr>
                <a:xfrm>
                  <a:off x="381000" y="0"/>
                  <a:ext cx="371475" cy="352425"/>
                </a:xfrm>
                <a:prstGeom prst="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  <p:sp>
              <p:nvSpPr>
                <p:cNvPr id="50" name="Прямоугольник 49"/>
                <p:cNvSpPr/>
                <p:nvPr/>
              </p:nvSpPr>
              <p:spPr>
                <a:xfrm>
                  <a:off x="1143000" y="0"/>
                  <a:ext cx="371475" cy="352425"/>
                </a:xfrm>
                <a:prstGeom prst="rect">
                  <a:avLst/>
                </a:prstGeom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  <p:sp>
              <p:nvSpPr>
                <p:cNvPr id="51" name="Прямоугольник 50"/>
                <p:cNvSpPr/>
                <p:nvPr/>
              </p:nvSpPr>
              <p:spPr>
                <a:xfrm>
                  <a:off x="762000" y="0"/>
                  <a:ext cx="371475" cy="352425"/>
                </a:xfrm>
                <a:prstGeom prst="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</p:grpSp>
          <p:sp>
            <p:nvSpPr>
              <p:cNvPr id="41" name="Прямоугольник 40"/>
              <p:cNvSpPr/>
              <p:nvPr/>
            </p:nvSpPr>
            <p:spPr>
              <a:xfrm>
                <a:off x="76200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42" name="Прямоугольник 41"/>
              <p:cNvSpPr/>
              <p:nvPr/>
            </p:nvSpPr>
            <p:spPr>
              <a:xfrm>
                <a:off x="302895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43" name="Прямоугольник 42"/>
              <p:cNvSpPr/>
              <p:nvPr/>
            </p:nvSpPr>
            <p:spPr>
              <a:xfrm>
                <a:off x="264795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44" name="Прямоугольник 43"/>
              <p:cNvSpPr/>
              <p:nvPr/>
            </p:nvSpPr>
            <p:spPr>
              <a:xfrm>
                <a:off x="226695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45" name="Прямоугольник 44"/>
              <p:cNvSpPr/>
              <p:nvPr/>
            </p:nvSpPr>
            <p:spPr>
              <a:xfrm>
                <a:off x="188595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46" name="Прямоугольник 45"/>
              <p:cNvSpPr/>
              <p:nvPr/>
            </p:nvSpPr>
            <p:spPr>
              <a:xfrm>
                <a:off x="152400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47" name="Прямоугольник 46"/>
              <p:cNvSpPr/>
              <p:nvPr/>
            </p:nvSpPr>
            <p:spPr>
              <a:xfrm>
                <a:off x="1143000" y="361950"/>
                <a:ext cx="371475" cy="352425"/>
              </a:xfrm>
              <a:prstGeom prst="rect">
                <a:avLst/>
              </a:prstGeom>
              <a:ln w="57150">
                <a:solidFill>
                  <a:srgbClr val="C0000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6" name="Прямоугольник 5"/>
            <p:cNvSpPr/>
            <p:nvPr/>
          </p:nvSpPr>
          <p:spPr>
            <a:xfrm>
              <a:off x="223837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76237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88632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450532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61937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1114425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о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381375" y="714375"/>
              <a:ext cx="371475" cy="352425"/>
            </a:xfrm>
            <a:prstGeom prst="rect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3381375" y="1428750"/>
              <a:ext cx="371475" cy="352425"/>
            </a:xfrm>
            <a:prstGeom prst="rect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к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238375" y="10668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о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4876800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а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4495800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х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4143375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и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3762375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п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3381375" y="1076325"/>
              <a:ext cx="371475" cy="352425"/>
            </a:xfrm>
            <a:prstGeom prst="rect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е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3000375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л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2619375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б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1495425" y="17907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1114425" y="17811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0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п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361950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о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733425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д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1866900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о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1495425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р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2247900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ж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2628900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н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3000375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и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3000375" y="17907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1866900" y="17907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2247900" y="17907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2619375" y="17907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3381375" y="1790700"/>
              <a:ext cx="371475" cy="352425"/>
            </a:xfrm>
            <a:prstGeom prst="rect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4143375" y="7239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300037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5" name="Стрелка вправо 54"/>
          <p:cNvSpPr/>
          <p:nvPr/>
        </p:nvSpPr>
        <p:spPr>
          <a:xfrm>
            <a:off x="3817653" y="56024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503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2" name="Объект 5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1" y="10082"/>
            <a:ext cx="4899832" cy="2486527"/>
          </a:xfrm>
        </p:spPr>
      </p:pic>
      <p:grpSp>
        <p:nvGrpSpPr>
          <p:cNvPr id="4" name="Группа 3"/>
          <p:cNvGrpSpPr/>
          <p:nvPr/>
        </p:nvGrpSpPr>
        <p:grpSpPr>
          <a:xfrm>
            <a:off x="2123728" y="1988840"/>
            <a:ext cx="6059760" cy="3087786"/>
            <a:chOff x="0" y="0"/>
            <a:chExt cx="5638800" cy="2143125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2238375" y="0"/>
              <a:ext cx="3400425" cy="714375"/>
              <a:chOff x="0" y="0"/>
              <a:chExt cx="3400425" cy="714375"/>
            </a:xfrm>
          </p:grpSpPr>
          <p:sp>
            <p:nvSpPr>
              <p:cNvPr id="39" name="Прямоугольник 38"/>
              <p:cNvSpPr/>
              <p:nvPr/>
            </p:nvSpPr>
            <p:spPr>
              <a:xfrm>
                <a:off x="38100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grpSp>
            <p:nvGrpSpPr>
              <p:cNvPr id="40" name="Группа 39"/>
              <p:cNvGrpSpPr/>
              <p:nvPr/>
            </p:nvGrpSpPr>
            <p:grpSpPr>
              <a:xfrm>
                <a:off x="0" y="0"/>
                <a:ext cx="1514475" cy="352425"/>
                <a:chOff x="0" y="0"/>
                <a:chExt cx="1514475" cy="352425"/>
              </a:xfrm>
            </p:grpSpPr>
            <p:sp>
              <p:nvSpPr>
                <p:cNvPr id="48" name="Прямоугольник 47"/>
                <p:cNvSpPr/>
                <p:nvPr/>
              </p:nvSpPr>
              <p:spPr>
                <a:xfrm>
                  <a:off x="0" y="0"/>
                  <a:ext cx="371475" cy="352425"/>
                </a:xfrm>
                <a:prstGeom prst="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r>
                    <a:rPr lang="ru-RU" dirty="0" smtClean="0">
                      <a:ln w="0"/>
                      <a:solidFill>
                        <a:schemeClr val="tx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</a:rPr>
                    <a:t>л</a:t>
                  </a:r>
                  <a:endParaRPr lang="ru-RU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  <p:sp>
              <p:nvSpPr>
                <p:cNvPr id="49" name="Прямоугольник 48"/>
                <p:cNvSpPr/>
                <p:nvPr/>
              </p:nvSpPr>
              <p:spPr>
                <a:xfrm>
                  <a:off x="381000" y="0"/>
                  <a:ext cx="371475" cy="352425"/>
                </a:xfrm>
                <a:prstGeom prst="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r>
                    <a:rPr lang="ru-RU" dirty="0" smtClean="0">
                      <a:ln w="0"/>
                      <a:solidFill>
                        <a:schemeClr val="tx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</a:rPr>
                    <a:t>и</a:t>
                  </a:r>
                  <a:endParaRPr lang="ru-RU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  <p:sp>
              <p:nvSpPr>
                <p:cNvPr id="50" name="Прямоугольник 49"/>
                <p:cNvSpPr/>
                <p:nvPr/>
              </p:nvSpPr>
              <p:spPr>
                <a:xfrm>
                  <a:off x="1143000" y="0"/>
                  <a:ext cx="371475" cy="352425"/>
                </a:xfrm>
                <a:prstGeom prst="rect">
                  <a:avLst/>
                </a:prstGeom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r>
                    <a:rPr lang="ru-RU" dirty="0" smtClean="0">
                      <a:ln w="0"/>
                      <a:solidFill>
                        <a:schemeClr val="tx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</a:rPr>
                    <a:t>а</a:t>
                  </a:r>
                  <a:endParaRPr lang="ru-RU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  <p:sp>
              <p:nvSpPr>
                <p:cNvPr id="51" name="Прямоугольник 50"/>
                <p:cNvSpPr/>
                <p:nvPr/>
              </p:nvSpPr>
              <p:spPr>
                <a:xfrm>
                  <a:off x="762000" y="0"/>
                  <a:ext cx="371475" cy="352425"/>
                </a:xfrm>
                <a:prstGeom prst="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r>
                    <a:rPr lang="ru-RU" dirty="0" smtClean="0">
                      <a:ln w="0"/>
                      <a:solidFill>
                        <a:schemeClr val="tx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</a:rPr>
                    <a:t>п</a:t>
                  </a:r>
                  <a:endParaRPr lang="ru-RU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</p:grpSp>
          <p:sp>
            <p:nvSpPr>
              <p:cNvPr id="41" name="Прямоугольник 40"/>
              <p:cNvSpPr/>
              <p:nvPr/>
            </p:nvSpPr>
            <p:spPr>
              <a:xfrm>
                <a:off x="76200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42" name="Прямоугольник 41"/>
              <p:cNvSpPr/>
              <p:nvPr/>
            </p:nvSpPr>
            <p:spPr>
              <a:xfrm>
                <a:off x="302895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43" name="Прямоугольник 42"/>
              <p:cNvSpPr/>
              <p:nvPr/>
            </p:nvSpPr>
            <p:spPr>
              <a:xfrm>
                <a:off x="264795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44" name="Прямоугольник 43"/>
              <p:cNvSpPr/>
              <p:nvPr/>
            </p:nvSpPr>
            <p:spPr>
              <a:xfrm>
                <a:off x="226695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45" name="Прямоугольник 44"/>
              <p:cNvSpPr/>
              <p:nvPr/>
            </p:nvSpPr>
            <p:spPr>
              <a:xfrm>
                <a:off x="188595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46" name="Прямоугольник 45"/>
              <p:cNvSpPr/>
              <p:nvPr/>
            </p:nvSpPr>
            <p:spPr>
              <a:xfrm>
                <a:off x="152400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47" name="Прямоугольник 46"/>
              <p:cNvSpPr/>
              <p:nvPr/>
            </p:nvSpPr>
            <p:spPr>
              <a:xfrm>
                <a:off x="1143000" y="361950"/>
                <a:ext cx="371475" cy="352425"/>
              </a:xfrm>
              <a:prstGeom prst="rect">
                <a:avLst/>
              </a:prstGeom>
              <a:ln w="57150">
                <a:solidFill>
                  <a:srgbClr val="C0000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6" name="Прямоугольник 5"/>
            <p:cNvSpPr/>
            <p:nvPr/>
          </p:nvSpPr>
          <p:spPr>
            <a:xfrm>
              <a:off x="223837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76237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88632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450532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61937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1114425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о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381375" y="714375"/>
              <a:ext cx="371475" cy="352425"/>
            </a:xfrm>
            <a:prstGeom prst="rect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3381375" y="1428750"/>
              <a:ext cx="371475" cy="352425"/>
            </a:xfrm>
            <a:prstGeom prst="rect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к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238375" y="10668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о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4876800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а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4495800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х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4143375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и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3762375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п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3381375" y="1076325"/>
              <a:ext cx="371475" cy="352425"/>
            </a:xfrm>
            <a:prstGeom prst="rect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е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3000375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л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2619375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б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1495425" y="17907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1114425" y="17811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0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п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361950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о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733425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д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1866900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о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1495425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р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2247900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ж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2628900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н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3000375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и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3000375" y="17907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1866900" y="17907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2247900" y="17907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2619375" y="17907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3381375" y="1790700"/>
              <a:ext cx="371475" cy="352425"/>
            </a:xfrm>
            <a:prstGeom prst="rect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4143375" y="7239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300037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3" name="Стрелка вправо 52"/>
          <p:cNvSpPr/>
          <p:nvPr/>
        </p:nvSpPr>
        <p:spPr>
          <a:xfrm>
            <a:off x="1693811" y="459199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6548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2123728" y="1988840"/>
            <a:ext cx="6059760" cy="3087786"/>
            <a:chOff x="0" y="0"/>
            <a:chExt cx="5638800" cy="2143125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2238375" y="0"/>
              <a:ext cx="3400425" cy="714375"/>
              <a:chOff x="0" y="0"/>
              <a:chExt cx="3400425" cy="714375"/>
            </a:xfrm>
          </p:grpSpPr>
          <p:sp>
            <p:nvSpPr>
              <p:cNvPr id="39" name="Прямоугольник 38"/>
              <p:cNvSpPr/>
              <p:nvPr/>
            </p:nvSpPr>
            <p:spPr>
              <a:xfrm>
                <a:off x="38100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grpSp>
            <p:nvGrpSpPr>
              <p:cNvPr id="40" name="Группа 39"/>
              <p:cNvGrpSpPr/>
              <p:nvPr/>
            </p:nvGrpSpPr>
            <p:grpSpPr>
              <a:xfrm>
                <a:off x="0" y="0"/>
                <a:ext cx="1514475" cy="352425"/>
                <a:chOff x="0" y="0"/>
                <a:chExt cx="1514475" cy="352425"/>
              </a:xfrm>
            </p:grpSpPr>
            <p:sp>
              <p:nvSpPr>
                <p:cNvPr id="48" name="Прямоугольник 47"/>
                <p:cNvSpPr/>
                <p:nvPr/>
              </p:nvSpPr>
              <p:spPr>
                <a:xfrm>
                  <a:off x="0" y="0"/>
                  <a:ext cx="371475" cy="352425"/>
                </a:xfrm>
                <a:prstGeom prst="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r>
                    <a:rPr lang="ru-RU" dirty="0" smtClean="0">
                      <a:ln w="0"/>
                      <a:solidFill>
                        <a:schemeClr val="tx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</a:rPr>
                    <a:t>л</a:t>
                  </a:r>
                  <a:endParaRPr lang="ru-RU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  <p:sp>
              <p:nvSpPr>
                <p:cNvPr id="49" name="Прямоугольник 48"/>
                <p:cNvSpPr/>
                <p:nvPr/>
              </p:nvSpPr>
              <p:spPr>
                <a:xfrm>
                  <a:off x="381000" y="0"/>
                  <a:ext cx="371475" cy="352425"/>
                </a:xfrm>
                <a:prstGeom prst="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r>
                    <a:rPr lang="ru-RU" dirty="0" smtClean="0">
                      <a:ln w="0"/>
                      <a:solidFill>
                        <a:schemeClr val="tx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</a:rPr>
                    <a:t>и</a:t>
                  </a:r>
                  <a:endParaRPr lang="ru-RU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  <p:sp>
              <p:nvSpPr>
                <p:cNvPr id="50" name="Прямоугольник 49"/>
                <p:cNvSpPr/>
                <p:nvPr/>
              </p:nvSpPr>
              <p:spPr>
                <a:xfrm>
                  <a:off x="1143000" y="0"/>
                  <a:ext cx="371475" cy="352425"/>
                </a:xfrm>
                <a:prstGeom prst="rect">
                  <a:avLst/>
                </a:prstGeom>
                <a:ln w="57150">
                  <a:solidFill>
                    <a:srgbClr val="C00000"/>
                  </a:solidFill>
                </a:ln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r>
                    <a:rPr lang="ru-RU" dirty="0" smtClean="0">
                      <a:ln w="0"/>
                      <a:solidFill>
                        <a:schemeClr val="tx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</a:rPr>
                    <a:t>а</a:t>
                  </a:r>
                  <a:endParaRPr lang="ru-RU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  <p:sp>
              <p:nvSpPr>
                <p:cNvPr id="51" name="Прямоугольник 50"/>
                <p:cNvSpPr/>
                <p:nvPr/>
              </p:nvSpPr>
              <p:spPr>
                <a:xfrm>
                  <a:off x="762000" y="0"/>
                  <a:ext cx="371475" cy="352425"/>
                </a:xfrm>
                <a:prstGeom prst="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r>
                    <a:rPr lang="ru-RU" dirty="0" smtClean="0">
                      <a:ln w="0"/>
                      <a:solidFill>
                        <a:schemeClr val="tx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</a:rPr>
                    <a:t>п</a:t>
                  </a:r>
                  <a:endParaRPr lang="ru-RU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</p:grpSp>
          <p:sp>
            <p:nvSpPr>
              <p:cNvPr id="41" name="Прямоугольник 40"/>
              <p:cNvSpPr/>
              <p:nvPr/>
            </p:nvSpPr>
            <p:spPr>
              <a:xfrm>
                <a:off x="76200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42" name="Прямоугольник 41"/>
              <p:cNvSpPr/>
              <p:nvPr/>
            </p:nvSpPr>
            <p:spPr>
              <a:xfrm>
                <a:off x="302895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43" name="Прямоугольник 42"/>
              <p:cNvSpPr/>
              <p:nvPr/>
            </p:nvSpPr>
            <p:spPr>
              <a:xfrm>
                <a:off x="264795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44" name="Прямоугольник 43"/>
              <p:cNvSpPr/>
              <p:nvPr/>
            </p:nvSpPr>
            <p:spPr>
              <a:xfrm>
                <a:off x="226695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45" name="Прямоугольник 44"/>
              <p:cNvSpPr/>
              <p:nvPr/>
            </p:nvSpPr>
            <p:spPr>
              <a:xfrm>
                <a:off x="188595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46" name="Прямоугольник 45"/>
              <p:cNvSpPr/>
              <p:nvPr/>
            </p:nvSpPr>
            <p:spPr>
              <a:xfrm>
                <a:off x="1524000" y="361950"/>
                <a:ext cx="371475" cy="352425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47" name="Прямоугольник 46"/>
              <p:cNvSpPr/>
              <p:nvPr/>
            </p:nvSpPr>
            <p:spPr>
              <a:xfrm>
                <a:off x="1143000" y="361950"/>
                <a:ext cx="371475" cy="352425"/>
              </a:xfrm>
              <a:prstGeom prst="rect">
                <a:avLst/>
              </a:prstGeom>
              <a:ln w="57150">
                <a:solidFill>
                  <a:srgbClr val="C0000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6" name="Прямоугольник 5"/>
            <p:cNvSpPr/>
            <p:nvPr/>
          </p:nvSpPr>
          <p:spPr>
            <a:xfrm>
              <a:off x="223837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76237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88632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450532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61937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1114425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о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381375" y="714375"/>
              <a:ext cx="371475" cy="352425"/>
            </a:xfrm>
            <a:prstGeom prst="rect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3381375" y="1428750"/>
              <a:ext cx="371475" cy="352425"/>
            </a:xfrm>
            <a:prstGeom prst="rect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к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238375" y="10668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о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4876800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а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4495800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х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4143375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и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3762375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п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3381375" y="1076325"/>
              <a:ext cx="371475" cy="352425"/>
            </a:xfrm>
            <a:prstGeom prst="rect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е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3000375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л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2619375" y="107632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б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1495425" y="17907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е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1114425" y="17811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ч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0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п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361950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о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733425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д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1866900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о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1495425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р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2247900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ж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2628900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н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3000375" y="142875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и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3000375" y="17907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к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1866900" y="17907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р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2247900" y="17907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н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2619375" y="17907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и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3381375" y="1790700"/>
              <a:ext cx="371475" cy="352425"/>
            </a:xfrm>
            <a:prstGeom prst="rect">
              <a:avLst/>
            </a:prstGeom>
            <a:ln w="57150">
              <a:solidFill>
                <a:srgbClr val="C0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а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4143375" y="723900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3000375" y="714375"/>
              <a:ext cx="371475" cy="35242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pic>
        <p:nvPicPr>
          <p:cNvPr id="54" name="Объект 5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0" y="16994"/>
            <a:ext cx="4164789" cy="2981241"/>
          </a:xfrm>
        </p:spPr>
      </p:pic>
      <p:sp>
        <p:nvSpPr>
          <p:cNvPr id="55" name="Стрелка вправо 54"/>
          <p:cNvSpPr/>
          <p:nvPr/>
        </p:nvSpPr>
        <p:spPr>
          <a:xfrm>
            <a:off x="3704106" y="2537745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9424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ce4e718a35889bc557965bdabc027f53b3a7e5b"/>
</p:tagLst>
</file>

<file path=ppt/theme/theme1.xml><?xml version="1.0" encoding="utf-8"?>
<a:theme xmlns:a="http://schemas.openxmlformats.org/drawingml/2006/main" name="Окружающий мир 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Окружающий мир 1</Template>
  <TotalTime>555</TotalTime>
  <Words>403</Words>
  <Application>Microsoft Office PowerPoint</Application>
  <PresentationFormat>Экран (4:3)</PresentationFormat>
  <Paragraphs>252</Paragraphs>
  <Slides>29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5" baseType="lpstr">
      <vt:lpstr>Arial</vt:lpstr>
      <vt:lpstr>Calibri</vt:lpstr>
      <vt:lpstr>Monotype Corsiva</vt:lpstr>
      <vt:lpstr>Times New Roman</vt:lpstr>
      <vt:lpstr>Wingdings</vt:lpstr>
      <vt:lpstr>Окружающий мир 1</vt:lpstr>
      <vt:lpstr>Презентация PowerPoint</vt:lpstr>
      <vt:lpstr>Презентация PowerPoint</vt:lpstr>
      <vt:lpstr>Презентация PowerPoint</vt:lpstr>
      <vt:lpstr>Презентация PowerPoint</vt:lpstr>
      <vt:lpstr>Кроссворд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Тема урока:</vt:lpstr>
      <vt:lpstr>Определите цели урока, используя опорные слова: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липа</vt:lpstr>
      <vt:lpstr>крапива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задание.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«Окружающий мир» 1</dc:title>
  <dc:creator>Ольга Михайловна</dc:creator>
  <cp:lastModifiedBy>Валера</cp:lastModifiedBy>
  <cp:revision>44</cp:revision>
  <dcterms:created xsi:type="dcterms:W3CDTF">2014-11-13T21:00:46Z</dcterms:created>
  <dcterms:modified xsi:type="dcterms:W3CDTF">2021-03-30T07:16:31Z</dcterms:modified>
</cp:coreProperties>
</file>