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5"/>
  </p:sldMasterIdLst>
  <p:sldIdLst>
    <p:sldId id="256" r:id="rId6"/>
    <p:sldId id="264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8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069CB8-F204-4D06-B913-C5A26A89888A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1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7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1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9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5">
              <a:lumMod val="75000"/>
            </a:schemeClr>
          </a:fgClr>
          <a:bgClr>
            <a:schemeClr val="tx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C5B261-8843-42D1-AAFC-05E20E2D9B9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37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Гурьевская</a:t>
            </a:r>
            <a:r>
              <a:rPr lang="ru-RU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 Каша</a:t>
            </a:r>
            <a:endParaRPr lang="ru-RU" sz="8800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657333"/>
            <a:ext cx="3131718" cy="203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15034" y="403411"/>
            <a:ext cx="80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 выполнил ученик 7 класса Смирнов Роман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86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83401" y="567461"/>
            <a:ext cx="6305365" cy="1499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Популярность десерта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74850" y="2991774"/>
            <a:ext cx="7634796" cy="2032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" lvl="0" indent="-91440" algn="just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Гурьевская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каша – императорское блюдо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является традиционно русским блюдом дошло до наших дней. Некоторые повара экспериментируют с добавками в неё новых фруктов, но неизменными остаются манная каша и пенки. В наши дни 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b="0" i="1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урьевскую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кашу» можно встретить в меню многих фирменных ресторанов. Этот десерт не может оставить равнодушным никого из посетителей.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68" y="2452073"/>
            <a:ext cx="3659487" cy="2744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6952" y="1892173"/>
            <a:ext cx="66816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953740" y="336641"/>
            <a:ext cx="1828798" cy="1499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 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6138249" y="2100405"/>
            <a:ext cx="5296277" cy="3503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None/>
            </a:pPr>
            <a:r>
              <a:rPr lang="ru-RU" dirty="0" smtClean="0"/>
              <a:t>    Каша – традиционное блюдо русской кухни. Само слово "каша" в древнем значении означает кушанье, приготовленное из растёртого зерна. В давние времена кашу готовили в русской печи в глиняных горшках, и без неё не обходилось ни одно праздничное застолье – свадьба, рождественские праздники, рождение ребёнка, крестины.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25" y="306403"/>
            <a:ext cx="3307185" cy="295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691" y="2471596"/>
            <a:ext cx="3343746" cy="25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43" y="3938257"/>
            <a:ext cx="3615350" cy="27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168712" y="458468"/>
            <a:ext cx="6298949" cy="1499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в русской кухне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4155540" y="2286000"/>
            <a:ext cx="7747504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None/>
            </a:pPr>
            <a:r>
              <a:rPr lang="ru-RU" dirty="0" smtClean="0"/>
              <a:t>Каша была частым блюдом у людей,  работающих артелью. Возможно, это и стало причиной появления популярного и сегодня слова «однокашники», что означало работу в одном отряде или коллективе.</a:t>
            </a:r>
          </a:p>
          <a:p>
            <a:pPr algn="just">
              <a:buNone/>
            </a:pPr>
            <a:r>
              <a:rPr lang="ru-RU" dirty="0" smtClean="0"/>
              <a:t>Знаменитый арабский путешественник </a:t>
            </a:r>
            <a:r>
              <a:rPr lang="ru-RU" dirty="0" err="1" smtClean="0"/>
              <a:t>Ибн-Фатлан</a:t>
            </a:r>
            <a:r>
              <a:rPr lang="ru-RU" dirty="0" smtClean="0"/>
              <a:t> в своих очерках во время путешествия по Руси в десятом веке писал, что у славян есть обычай при заключении мирного договора совместно с бывшими врагами готовить кашу и есть её вместе в знак примирения. Есть и такое выражение пришедшее с той поры и принимаемое и сейчас "с ним кашу не сваришь". Эта поговорка позже трансформировалась по отношению к бригадным работам и артельному движению.</a:t>
            </a:r>
          </a:p>
          <a:p>
            <a:pPr lvl="0" algn="just">
              <a:buNone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38" y="2234789"/>
            <a:ext cx="3548678" cy="23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913" y="467964"/>
            <a:ext cx="8088087" cy="592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033865"/>
            <a:ext cx="7763612" cy="1279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«Достоинства национальной кухни более всего проявляются в десертах» А.Дюма</a:t>
            </a:r>
            <a:endParaRPr lang="ru-RU" sz="32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447" y="3388306"/>
            <a:ext cx="7252973" cy="19254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Гурьевская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каша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разновидность сладкой манной каши, которая запекалась в духовке с добавлением миндаля, разнообразных фруктов и сладкого соуса.</a:t>
            </a:r>
          </a:p>
        </p:txBody>
      </p:sp>
    </p:spTree>
    <p:extLst>
      <p:ext uri="{BB962C8B-B14F-4D97-AF65-F5344CB8AC3E}">
        <p14:creationId xmlns:p14="http://schemas.microsoft.com/office/powerpoint/2010/main" val="257418776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859" y="0"/>
            <a:ext cx="5501141" cy="364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0004" y="357259"/>
            <a:ext cx="7763612" cy="1279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появления каши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0499" y="2060428"/>
            <a:ext cx="2171205" cy="1279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Одесса</a:t>
            </a:r>
            <a:endParaRPr lang="ru-RU" sz="4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1192" y="4231452"/>
            <a:ext cx="2409820" cy="1279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4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20319" y="1993728"/>
            <a:ext cx="8945208" cy="13459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XIX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рецепт и способ приготовления разработал повар влиятельного графа Гурьева, служившего тогда одесским градоначальником.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20319" y="3482844"/>
            <a:ext cx="8945209" cy="3226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Вестник, датирующийся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годом,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купчую, согласно которой крепостной Захар Кузьмин, прекрасно обученный поварскому искусству в Москве, был куплен майором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Юрасовским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служившим в Оренбургском драгунском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полку. Однажды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отставного полковника обедал граф Гурьев – известный гурман царской России, который во время застолья попробовал необычную кашу и расчувствовался, попросив позвать искусного повара. После этого граф Гурьев завязал торг с майором Юрасовым, и повар Захар Кузьмин вскоре стал собственностью графа, отличающегося чревоугодием. За кашей закрепилась фамилия Гурьева, хотя сам гурман даже не знал ее рецепта, а лишь умел поглощать сладкое лакомство в несметных количествах.</a:t>
            </a:r>
          </a:p>
        </p:txBody>
      </p:sp>
    </p:spTree>
    <p:extLst>
      <p:ext uri="{BB962C8B-B14F-4D97-AF65-F5344CB8AC3E}">
        <p14:creationId xmlns:p14="http://schemas.microsoft.com/office/powerpoint/2010/main" val="83317629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20" y="0"/>
            <a:ext cx="39923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49" t="26384" r="68815" b="3416"/>
          <a:stretch/>
        </p:blipFill>
        <p:spPr>
          <a:xfrm>
            <a:off x="71461" y="1475174"/>
            <a:ext cx="2844129" cy="498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5689" y="195964"/>
            <a:ext cx="9105524" cy="1279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 Гурьев</a:t>
            </a:r>
          </a:p>
          <a:p>
            <a:pPr algn="ct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(1751-1825) 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54228" y="1980210"/>
            <a:ext cx="5849930" cy="3791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человек достаточно известный,  свое время, имел большое влияние на Российское финансовое законодательство, а также запечатлел свою фамилию в истории, якобы как создатель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гурьевской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каши.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1625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t="6201" b="20068"/>
          <a:stretch/>
        </p:blipFill>
        <p:spPr>
          <a:xfrm>
            <a:off x="4320425" y="4470270"/>
            <a:ext cx="4097699" cy="208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9" y="3771007"/>
            <a:ext cx="3254562" cy="203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46" y="1835886"/>
            <a:ext cx="2312841" cy="210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3935"/>
          <a:stretch/>
        </p:blipFill>
        <p:spPr>
          <a:xfrm>
            <a:off x="6687196" y="1793642"/>
            <a:ext cx="2046457" cy="261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457" y="227856"/>
            <a:ext cx="3040193" cy="228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76" y="301756"/>
            <a:ext cx="3380999" cy="225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62454" y="215923"/>
            <a:ext cx="4071124" cy="1279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0343" y="2415544"/>
            <a:ext cx="3444023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Манная крупа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0074" y="3590413"/>
            <a:ext cx="3279617" cy="217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078449" y="2331047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Сливки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47886" y="3658160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Сахар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15975" y="3636656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114444" y="6043517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Сухофрукты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161778" y="5391892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Орехи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4250" y="5429420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4548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2503503" y="523072"/>
            <a:ext cx="6403019" cy="1499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8171" y="2974018"/>
            <a:ext cx="7120870" cy="2778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06" y="3182136"/>
            <a:ext cx="6686516" cy="257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4631" y="2050741"/>
            <a:ext cx="4507369" cy="33823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6464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83401" y="567461"/>
            <a:ext cx="6305365" cy="1499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Популярность десерта</a:t>
            </a:r>
            <a:endParaRPr lang="ru-RU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74850" y="2991773"/>
            <a:ext cx="7634796" cy="3346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" lvl="0" indent="-91440" algn="just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десертная каша стала непременным атрибутом императорских обедов - ее высоко ценил император Александр II, а его сын, Александр III, вообще называл ее самым любимым лакомством. По иронии судьбы,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гурьевской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кашей связан и трагический эпизод из жизни царской семьи. В 1888 году во время железнодорожной поездки Александру III подали его любимый десерт. В тот момент, когда царь поливал кашу сливками, раздался страшный грохот - поезд сошел с рельсов. Впоследствии государь говорил, что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гурьевская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каша спасла ему жизнь - вагоны, где находились спальни и кабинет царя, были просто смяты, не пострадал только вагон-столовая, где он и находился!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709" y="2235036"/>
            <a:ext cx="2452186" cy="3499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40379" y="5855548"/>
            <a:ext cx="2636207" cy="7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A41AC481-B287-49C8-90EF-C669597D2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6V4XDJZHKHHZ-720-2673</_dlc_DocId>
    <_dlc_DocIdUrl xmlns="d4d6ac07-9d60-403d-ada4-7b1b04443535">
      <Url>http://www.eduportal44.ru/sharya_r/13/_layouts/15/DocIdRedir.aspx?ID=6V4XDJZHKHHZ-720-2673</Url>
      <Description>6V4XDJZHKHHZ-720-2673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5B31A6-D64A-438E-B1B2-66D907A61E98}"/>
</file>

<file path=customXml/itemProps2.xml><?xml version="1.0" encoding="utf-8"?>
<ds:datastoreItem xmlns:ds="http://schemas.openxmlformats.org/officeDocument/2006/customXml" ds:itemID="{95FC5BCD-B8F3-4699-B2E3-96DA112488CE}"/>
</file>

<file path=customXml/itemProps3.xml><?xml version="1.0" encoding="utf-8"?>
<ds:datastoreItem xmlns:ds="http://schemas.openxmlformats.org/officeDocument/2006/customXml" ds:itemID="{55152F1F-50C2-41CA-ADA7-D9A974CDCAF3}"/>
</file>

<file path=customXml/itemProps4.xml><?xml version="1.0" encoding="utf-8"?>
<ds:datastoreItem xmlns:ds="http://schemas.openxmlformats.org/officeDocument/2006/customXml" ds:itemID="{BFE4A8C5-4C9F-4916-A7FD-76CD26F0875E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373</TotalTime>
  <Words>579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Интеграл</vt:lpstr>
      <vt:lpstr>Гурьевская Каша</vt:lpstr>
      <vt:lpstr>Каша  </vt:lpstr>
      <vt:lpstr>Каша в русской кухне</vt:lpstr>
      <vt:lpstr>«Достоинства национальной кухни более всего проявляются в десертах» А.Дюма</vt:lpstr>
      <vt:lpstr>Презентация PowerPoint</vt:lpstr>
      <vt:lpstr>Презентация PowerPoint</vt:lpstr>
      <vt:lpstr>Презентация PowerPoint</vt:lpstr>
      <vt:lpstr>Способ приготовления</vt:lpstr>
      <vt:lpstr>Популярность десерта</vt:lpstr>
      <vt:lpstr>Популярность десерта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Гурьеская Каша</dc:title>
  <dc:creator>USER</dc:creator>
  <cp:lastModifiedBy>Ивановская школа</cp:lastModifiedBy>
  <cp:revision>36</cp:revision>
  <dcterms:created xsi:type="dcterms:W3CDTF">2014-11-06T11:52:20Z</dcterms:created>
  <dcterms:modified xsi:type="dcterms:W3CDTF">2022-02-24T09:53:41Z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388d667e-b9ed-413c-bf1f-47e6f14b18f6</vt:lpwstr>
  </property>
</Properties>
</file>