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1" r:id="rId5"/>
    <p:sldId id="262" r:id="rId6"/>
    <p:sldId id="258" r:id="rId7"/>
    <p:sldId id="267" r:id="rId8"/>
    <p:sldId id="265" r:id="rId9"/>
    <p:sldId id="263" r:id="rId10"/>
    <p:sldId id="257" r:id="rId11"/>
    <p:sldId id="268" r:id="rId12"/>
    <p:sldId id="269" r:id="rId13"/>
    <p:sldId id="264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  <p:transition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628801"/>
            <a:ext cx="5182344" cy="19716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МОУ </a:t>
            </a:r>
            <a:r>
              <a:rPr lang="ru-RU" sz="2400" b="1" dirty="0" err="1" smtClean="0">
                <a:solidFill>
                  <a:srgbClr val="00B0F0"/>
                </a:solidFill>
                <a:latin typeface="Georgia" pitchFamily="18" charset="0"/>
              </a:rPr>
              <a:t>Шекшемская</a:t>
            </a: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 СОШ, дошкольное отделение</a:t>
            </a:r>
            <a:b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</a:rPr>
              <a:t>Мой детский сад – самый лучший!»</a:t>
            </a:r>
            <a:endParaRPr lang="ru-RU" sz="36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6525344"/>
            <a:ext cx="504056" cy="1684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\CIMG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18231"/>
            <a:ext cx="3312368" cy="248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презент\CIMG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2117" y="842797"/>
            <a:ext cx="3279612" cy="2459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Пользователь\Desktop\презент\CIMG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40771"/>
            <a:ext cx="3751469" cy="281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1726" y="404664"/>
            <a:ext cx="3398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 себе находят, </a:t>
            </a:r>
          </a:p>
        </p:txBody>
      </p:sp>
      <p:pic>
        <p:nvPicPr>
          <p:cNvPr id="11" name="Picture 5" descr="E:\детский сад\DSCF1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773" y="3717032"/>
            <a:ext cx="3943490" cy="295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332656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с ними ходят.</a:t>
            </a:r>
          </a:p>
        </p:txBody>
      </p:sp>
      <p:pic>
        <p:nvPicPr>
          <p:cNvPr id="7" name="Picture 4" descr="C:\Users\Пользователь\Desktop\презент\IMG_1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090" y="846169"/>
            <a:ext cx="3384721" cy="2538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Пользователь\Desktop\презент\Фото0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454" y="843420"/>
            <a:ext cx="3388234" cy="254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детский сад\подготовительная\CIMG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45" y="3717032"/>
            <a:ext cx="3605666" cy="2704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детский сад\Наташе\DSC014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150" y="3683030"/>
            <a:ext cx="3651002" cy="273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197149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E:\детский сад\подготовительная\Фото0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69060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260648"/>
            <a:ext cx="4858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Вместе спорят и мечтают,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Незаметно подрастают.</a:t>
            </a:r>
          </a:p>
        </p:txBody>
      </p:sp>
      <p:pic>
        <p:nvPicPr>
          <p:cNvPr id="4098" name="Picture 2" descr="D:\фото\Соня\выпускной в ДОУ\Изображение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9688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фото\конкурс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3744000" cy="28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D:\фото\Соня\Изображение 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5076056" y="908720"/>
            <a:ext cx="3744416" cy="2808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13052814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фото\дсад\2010 год\дошкольная группа\1 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81545"/>
            <a:ext cx="3168352" cy="2376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D:\фото\дсад\2011-12г\средняя\Изображение 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3203848" cy="2402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F:\DCIM\102_PANA\P10202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23"/>
          <a:stretch/>
        </p:blipFill>
        <p:spPr bwMode="auto">
          <a:xfrm rot="5400000">
            <a:off x="3240834" y="1807838"/>
            <a:ext cx="3003915" cy="1925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DCIM\102_PANA\P1020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9"/>
            <a:ext cx="2699792" cy="2024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02_PANA\P10202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2843808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фото\дсад\2010 год\младшая группа\1 2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2936"/>
            <a:ext cx="3384376" cy="2538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260648"/>
            <a:ext cx="432048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рисуют, лепят, шьют.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весело живут!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799190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етский сад\DSCF2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01108"/>
            <a:ext cx="3275856" cy="2456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детский сад\CIMG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1" y="260648"/>
            <a:ext cx="326436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Sample Pictures\подготовительная\IMG_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337724" cy="3116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:\фото\8 марта\DSCF2208.JPG"/>
          <p:cNvPicPr>
            <a:picLocks noChangeAspect="1" noChangeArrowheads="1"/>
          </p:cNvPicPr>
          <p:nvPr/>
        </p:nvPicPr>
        <p:blipFill>
          <a:blip r:embed="rId5" cstate="print"/>
          <a:srcRect l="15452" b="1333"/>
          <a:stretch>
            <a:fillRect/>
          </a:stretch>
        </p:blipFill>
        <p:spPr bwMode="auto">
          <a:xfrm>
            <a:off x="5724128" y="188640"/>
            <a:ext cx="3167014" cy="2771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347864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Воспитатели всегда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Терпеливы с </a:t>
            </a:r>
            <a:r>
              <a:rPr lang="ru-RU" b="1" dirty="0" smtClean="0">
                <a:solidFill>
                  <a:srgbClr val="C00000"/>
                </a:solidFill>
              </a:rPr>
              <a:t>ребятней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Развлекают  </a:t>
            </a:r>
            <a:r>
              <a:rPr lang="ru-RU" b="1" dirty="0" smtClean="0">
                <a:solidFill>
                  <a:srgbClr val="C00000"/>
                </a:solidFill>
              </a:rPr>
              <a:t>их игрой.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День за днем идет ученье,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Что-то вроде приключенья.</a:t>
            </a:r>
          </a:p>
          <a:p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3569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Воспитатели у нас с первой категорией,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Сочетают практику с умною теорией.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3" name="Picture 5" descr="D:\фото\Соня\Изображение 1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3609032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фото\дсад\2011-12г\подготовительная\IMG_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000" y="4482000"/>
            <a:ext cx="3168000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27784" y="476672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второй наш дом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тепло, уютно в нем!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взрослые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на свете!</a:t>
            </a:r>
          </a:p>
          <a:p>
            <a:pPr algn="ctr"/>
            <a:endParaRPr lang="ru-RU" sz="28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006" y="4653136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 descr="D:\фото\дсад\2011-12г\младшая\IMG_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4000"/>
            <a:ext cx="3072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фото\дсад\2011-12г\средняя\Изображение 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96952"/>
            <a:ext cx="3168000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D:\фото\дсад\2011-12г\подготовительная\Изображение 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370790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фото\дсад\оформление\20.jpg"/>
          <p:cNvPicPr>
            <a:picLocks noChangeAspect="1" noChangeArrowheads="1"/>
          </p:cNvPicPr>
          <p:nvPr/>
        </p:nvPicPr>
        <p:blipFill>
          <a:blip r:embed="rId2" cstate="print"/>
          <a:srcRect r="-166" b="21772"/>
          <a:stretch>
            <a:fillRect/>
          </a:stretch>
        </p:blipFill>
        <p:spPr bwMode="auto">
          <a:xfrm>
            <a:off x="0" y="188640"/>
            <a:ext cx="4548618" cy="26642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27784" y="5042118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Сосны выстроились в ряд,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Клёны под окошком,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Входит солнце в детский сад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Светлою дорожкой.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K:\фото\дсад\оформление\1 223.jpg"/>
          <p:cNvPicPr>
            <a:picLocks noChangeAspect="1" noChangeArrowheads="1"/>
          </p:cNvPicPr>
          <p:nvPr/>
        </p:nvPicPr>
        <p:blipFill>
          <a:blip r:embed="rId3" cstate="print"/>
          <a:srcRect r="1201" b="19953"/>
          <a:stretch>
            <a:fillRect/>
          </a:stretch>
        </p:blipFill>
        <p:spPr bwMode="auto">
          <a:xfrm>
            <a:off x="0" y="260648"/>
            <a:ext cx="4932040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K:\фото\дсад\оформление\Изображение 090.jpg"/>
          <p:cNvPicPr>
            <a:picLocks noChangeAspect="1" noChangeArrowheads="1"/>
          </p:cNvPicPr>
          <p:nvPr/>
        </p:nvPicPr>
        <p:blipFill>
          <a:blip r:embed="rId4" cstate="print"/>
          <a:srcRect r="242" b="19176"/>
          <a:stretch>
            <a:fillRect/>
          </a:stretch>
        </p:blipFill>
        <p:spPr bwMode="auto">
          <a:xfrm>
            <a:off x="4211960" y="1844824"/>
            <a:ext cx="4932040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02223889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DCIM\100CASIO\CIMG02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4"/>
          <a:stretch/>
        </p:blipFill>
        <p:spPr bwMode="auto">
          <a:xfrm>
            <a:off x="1907704" y="1343721"/>
            <a:ext cx="5976664" cy="5207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548680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любимый детский сад!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всегда нам очень рад!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425036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резент\IMG_1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12" y="937516"/>
            <a:ext cx="2886176" cy="216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4128"/>
            <a:ext cx="6624736" cy="64459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весело встречает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F:\DCIM\100CASIO\CIMG01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75"/>
          <a:stretch/>
        </p:blipFill>
        <p:spPr bwMode="auto">
          <a:xfrm>
            <a:off x="5187425" y="4726161"/>
            <a:ext cx="3561039" cy="193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DCIM\100CASIO\CIMG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265" y="937515"/>
            <a:ext cx="2886047" cy="2164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DCIM\100CASIO\CIMG02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900" y="2487512"/>
            <a:ext cx="2876365" cy="2157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DCIM\100CASIO\CIMG02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57" b="8562"/>
          <a:stretch/>
        </p:blipFill>
        <p:spPr bwMode="auto">
          <a:xfrm>
            <a:off x="307047" y="4726160"/>
            <a:ext cx="3544874" cy="1911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369833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32657"/>
            <a:ext cx="495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на завтрак приглашает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Пользователь\Desktop\презент\IMG_17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90"/>
          <a:stretch/>
        </p:blipFill>
        <p:spPr bwMode="auto">
          <a:xfrm>
            <a:off x="539551" y="4149081"/>
            <a:ext cx="4024547" cy="2550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презент\DSCN2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63653"/>
            <a:ext cx="3499565" cy="2625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00CASIO\CIMG0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143712"/>
            <a:ext cx="3599112" cy="2699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2_PANA\P1020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894" y="4149081"/>
            <a:ext cx="3365093" cy="2523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562105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приходим в детский сад,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 игрушки стоят.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Паровоз, пароход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Дожидаются ребят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Пользователь\Desktop\презент\IMG_1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3376666" cy="2532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:\детский сад\средняя группа\IMG_20141009_125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76166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\дсад\2011 год\младшая группа\1 020.jpg"/>
          <p:cNvPicPr>
            <a:picLocks noChangeAspect="1" noChangeArrowheads="1"/>
          </p:cNvPicPr>
          <p:nvPr/>
        </p:nvPicPr>
        <p:blipFill>
          <a:blip r:embed="rId4" cstate="print"/>
          <a:srcRect l="18925"/>
          <a:stretch>
            <a:fillRect/>
          </a:stretch>
        </p:blipFill>
        <p:spPr bwMode="auto">
          <a:xfrm>
            <a:off x="179512" y="332656"/>
            <a:ext cx="249088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D:\фото\дсад\2011 год\младшая группа\Изображение 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41155"/>
            <a:ext cx="3222201" cy="241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D:\фото\дсад\2011-12г\младшая\Изображение 072.jpg"/>
          <p:cNvPicPr>
            <a:picLocks noChangeAspect="1" noChangeArrowheads="1"/>
          </p:cNvPicPr>
          <p:nvPr/>
        </p:nvPicPr>
        <p:blipFill>
          <a:blip r:embed="rId6" cstate="print"/>
          <a:srcRect r="17145"/>
          <a:stretch>
            <a:fillRect/>
          </a:stretch>
        </p:blipFill>
        <p:spPr bwMode="auto">
          <a:xfrm>
            <a:off x="6228184" y="4218610"/>
            <a:ext cx="2915816" cy="2639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ользователь\Desktop\презент\IMG_17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2"/>
          <a:stretch/>
        </p:blipFill>
        <p:spPr bwMode="auto">
          <a:xfrm rot="16200000" flipV="1">
            <a:off x="3262637" y="1620075"/>
            <a:ext cx="2815316" cy="2674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Пользователь\Desktop\презент\IMG_17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11096" y="809763"/>
            <a:ext cx="3240360" cy="243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детский сад\подготовительная\CIMG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5742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:\DCIM\100CASIO\CIMG0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1838" y="1056055"/>
            <a:ext cx="3482932" cy="261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752" y="548680"/>
            <a:ext cx="4876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картинки на стене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цветы на окне.</a:t>
            </a:r>
          </a:p>
        </p:txBody>
      </p:sp>
      <p:pic>
        <p:nvPicPr>
          <p:cNvPr id="7170" name="Picture 2" descr="D:\фото\дсад\оформление\DSC0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37074074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CASIO\CIMG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CASIO\CIMG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70158"/>
            <a:ext cx="3267771" cy="2450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2_PANA\P10202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5" t="19178" r="9008"/>
          <a:stretch/>
        </p:blipFill>
        <p:spPr bwMode="auto">
          <a:xfrm>
            <a:off x="5085458" y="3742362"/>
            <a:ext cx="3704464" cy="2945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476672"/>
            <a:ext cx="381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 садике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SUS\Desktop\Sample Pictures\наш класс\CIMG02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91" y="3742362"/>
            <a:ext cx="3927289" cy="2945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00350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F:\DCIM\102_PANA\P1020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789248" cy="209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404664"/>
            <a:ext cx="47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и поют,</a:t>
            </a:r>
          </a:p>
        </p:txBody>
      </p:sp>
      <p:pic>
        <p:nvPicPr>
          <p:cNvPr id="2050" name="Picture 2" descr="C:\Users\Пользователь\Desktop\презент\DSCN2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993035" cy="2245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презент\DSCN2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6459" y="4005064"/>
            <a:ext cx="3477541" cy="2608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детский сад\IMG_20141013_083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9689"/>
            <a:ext cx="3528392" cy="264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DCIM\102_PANA\P10202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978892" cy="2234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2076621"/>
      </p:ext>
    </p:extLst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6V4XDJZHKHHZ-516-221</_dlc_DocId>
    <_dlc_DocIdUrl xmlns="d4d6ac07-9d60-403d-ada4-7b1b04443535">
      <Url>http://www.eduportal44.ru/sharya_r/1/_layouts/15/DocIdRedir.aspx?ID=6V4XDJZHKHHZ-516-221</Url>
      <Description>6V4XDJZHKHHZ-516-221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F718099-4FBB-42EE-BC97-AF0B432C7241}"/>
</file>

<file path=customXml/itemProps2.xml><?xml version="1.0" encoding="utf-8"?>
<ds:datastoreItem xmlns:ds="http://schemas.openxmlformats.org/officeDocument/2006/customXml" ds:itemID="{FAE2CF35-20CA-4141-8648-C9BF3D7FECC8}"/>
</file>

<file path=customXml/itemProps3.xml><?xml version="1.0" encoding="utf-8"?>
<ds:datastoreItem xmlns:ds="http://schemas.openxmlformats.org/officeDocument/2006/customXml" ds:itemID="{6596CCAB-C382-4EAB-892B-5D18EB3B7239}"/>
</file>

<file path=customXml/itemProps4.xml><?xml version="1.0" encoding="utf-8"?>
<ds:datastoreItem xmlns:ds="http://schemas.openxmlformats.org/officeDocument/2006/customXml" ds:itemID="{5CD7071E-1587-400A-B1E7-598B930F2514}"/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141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МОУ Шекшемская СОШ, дошкольное отделение  «Мой детский сад – самый лучший!»</vt:lpstr>
      <vt:lpstr>Слайд 2</vt:lpstr>
      <vt:lpstr>Слайд 3</vt:lpstr>
      <vt:lpstr> Утром весело встречает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45</cp:revision>
  <dcterms:created xsi:type="dcterms:W3CDTF">2014-08-13T11:18:13Z</dcterms:created>
  <dcterms:modified xsi:type="dcterms:W3CDTF">2014-10-21T17:01:41Z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368fbc5b-6798-4b0c-9e11-213c7a6c0c4f</vt:lpwstr>
  </property>
  <property fmtid="{D5CDD505-2E9C-101B-9397-08002B2CF9AE}" pid="3" name="ContentTypeId">
    <vt:lpwstr>0x010100D169E442FA96BE40A2A1A0B4A65C32D3</vt:lpwstr>
  </property>
</Properties>
</file>