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7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6V4XDJZHKHHZ-516-3164</_dlc_DocId>
    <_dlc_DocIdUrl xmlns="d4d6ac07-9d60-403d-ada4-7b1b04443535">
      <Url>http://www.eduportal44.ru/sharya_r/1/_layouts/15/DocIdRedir.aspx?ID=6V4XDJZHKHHZ-516-3164</Url>
      <Description>6V4XDJZHKHHZ-516-3164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BC79AF-534D-411E-86EF-DCD204389407}"/>
</file>

<file path=customXml/itemProps2.xml><?xml version="1.0" encoding="utf-8"?>
<ds:datastoreItem xmlns:ds="http://schemas.openxmlformats.org/officeDocument/2006/customXml" ds:itemID="{B8194A39-CEFA-4161-B5F9-044E0AD3C2CA}"/>
</file>

<file path=customXml/itemProps3.xml><?xml version="1.0" encoding="utf-8"?>
<ds:datastoreItem xmlns:ds="http://schemas.openxmlformats.org/officeDocument/2006/customXml" ds:itemID="{E81EC479-C3AA-429B-937F-1EF9F605F19A}"/>
</file>

<file path=customXml/itemProps4.xml><?xml version="1.0" encoding="utf-8"?>
<ds:datastoreItem xmlns:ds="http://schemas.openxmlformats.org/officeDocument/2006/customXml" ds:itemID="{F33FA0BB-D86B-44FE-8F64-CE16501C6F08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Как говорить с детьми о коронавирусе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ses</cp:lastModifiedBy>
  <cp:revision>4</cp:revision>
  <cp:lastPrinted>2020-08-27T06:47:42Z</cp:lastPrinted>
  <dcterms:created xsi:type="dcterms:W3CDTF">2020-08-26T12:20:38Z</dcterms:created>
  <dcterms:modified xsi:type="dcterms:W3CDTF">2020-09-01T04:58:18Z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0x010100D169E442FA96BE40A2A1A0B4A65C32D3</vt:lpwstr>
  </property>
  <property fmtid="{D5CDD505-2E9C-101B-9397-08002B2CF9AE}" pid="3" name="_dlc_DocIdItemGuid">
    <vt:lpwstr>72f791c3-02d6-4b83-b5d4-d677e381a5ae</vt:lpwstr>
  </property>
</Properties>
</file>