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6V4XDJZHKHHZ-516-1807</_dlc_DocId>
    <_dlc_DocIdUrl xmlns="d4d6ac07-9d60-403d-ada4-7b1b04443535">
      <Url>http://www.eduportal44.ru/sharya_r/1/_layouts/15/DocIdRedir.aspx?ID=6V4XDJZHKHHZ-516-1807</Url>
      <Description>6V4XDJZHKHHZ-516-1807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C4E762-1296-408B-88E1-345ED68F1416}"/>
</file>

<file path=customXml/itemProps2.xml><?xml version="1.0" encoding="utf-8"?>
<ds:datastoreItem xmlns:ds="http://schemas.openxmlformats.org/officeDocument/2006/customXml" ds:itemID="{DA15757E-016E-47BD-976D-20B55B8AD79E}"/>
</file>

<file path=customXml/itemProps3.xml><?xml version="1.0" encoding="utf-8"?>
<ds:datastoreItem xmlns:ds="http://schemas.openxmlformats.org/officeDocument/2006/customXml" ds:itemID="{4BEDFD6F-CDEF-44E4-8BD8-732465EC0817}"/>
</file>

<file path=customXml/itemProps4.xml><?xml version="1.0" encoding="utf-8"?>
<ds:datastoreItem xmlns:ds="http://schemas.openxmlformats.org/officeDocument/2006/customXml" ds:itemID="{44A88270-29E7-4E2A-8FB7-37D23C537F79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7095cd37-5e22-45be-bf27-fd054a3c5f1d</vt:lpwstr>
  </property>
  <property fmtid="{D5CDD505-2E9C-101B-9397-08002B2CF9AE}" pid="3" name="ContentTypeId">
    <vt:lpwstr>0x010100D169E442FA96BE40A2A1A0B4A65C32D3</vt:lpwstr>
  </property>
</Properties>
</file>