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6V4XDJZHKHHZ-516-2380</_dlc_DocId>
    <_dlc_DocIdUrl xmlns="d4d6ac07-9d60-403d-ada4-7b1b04443535">
      <Url>http://www.eduportal44.ru/sharya_r/1/_layouts/15/DocIdRedir.aspx?ID=6V4XDJZHKHHZ-516-2380</Url>
      <Description>6V4XDJZHKHHZ-516-2380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61903-EB82-4083-B8A6-B351CDFF9B38}"/>
</file>

<file path=customXml/itemProps2.xml><?xml version="1.0" encoding="utf-8"?>
<ds:datastoreItem xmlns:ds="http://schemas.openxmlformats.org/officeDocument/2006/customXml" ds:itemID="{144E394C-6DDF-40B5-9922-B845512B177E}"/>
</file>

<file path=customXml/itemProps3.xml><?xml version="1.0" encoding="utf-8"?>
<ds:datastoreItem xmlns:ds="http://schemas.openxmlformats.org/officeDocument/2006/customXml" ds:itemID="{68D8155F-3E0A-4939-BC89-8C0D946B86F2}"/>
</file>

<file path=customXml/itemProps4.xml><?xml version="1.0" encoding="utf-8"?>
<ds:datastoreItem xmlns:ds="http://schemas.openxmlformats.org/officeDocument/2006/customXml" ds:itemID="{BAA68818-D206-4EA4-9DA4-5EBDA5315AB4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0x010100D169E442FA96BE40A2A1A0B4A65C32D3</vt:lpwstr>
  </property>
  <property fmtid="{D5CDD505-2E9C-101B-9397-08002B2CF9AE}" pid="3" name="_dlc_DocIdItemGuid">
    <vt:lpwstr>4a623a26-f1a6-4603-b2db-c689fa0efd7f</vt:lpwstr>
  </property>
</Properties>
</file>