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056784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69E442FA96BE40A2A1A0B4A65C32D3" ma:contentTypeVersion="1" ma:contentTypeDescription="Создание документа." ma:contentTypeScope="" ma:versionID="d9abfe9ce6a7e7594973e40bfef06546">
  <xsd:schema xmlns:xsd="http://www.w3.org/2001/XMLSchema" xmlns:xs="http://www.w3.org/2001/XMLSchema" xmlns:p="http://schemas.microsoft.com/office/2006/metadata/properties" xmlns:ns2="d4d6ac07-9d60-403d-ada4-7b1b04443535" targetNamespace="http://schemas.microsoft.com/office/2006/metadata/properties" ma:root="true" ma:fieldsID="9058e835868557ab8529148d3338b13c" ns2:_="">
    <xsd:import namespace="d4d6ac07-9d60-403d-ada4-7b1b044435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6V4XDJZHKHHZ-516-4300</_dlc_DocId>
    <_dlc_DocIdUrl xmlns="d4d6ac07-9d60-403d-ada4-7b1b04443535">
      <Url>http://www.eduportal44.ru/sharya_r/1/_layouts/15/DocIdRedir.aspx?ID=6V4XDJZHKHHZ-516-4300</Url>
      <Description>6V4XDJZHKHHZ-516-4300</Description>
    </_dlc_DocIdUrl>
  </documentManagement>
</p:properties>
</file>

<file path=customXml/itemProps1.xml><?xml version="1.0" encoding="utf-8"?>
<ds:datastoreItem xmlns:ds="http://schemas.openxmlformats.org/officeDocument/2006/customXml" ds:itemID="{E28D4875-8510-4B50-B014-29A7DD2F0D9C}"/>
</file>

<file path=customXml/itemProps2.xml><?xml version="1.0" encoding="utf-8"?>
<ds:datastoreItem xmlns:ds="http://schemas.openxmlformats.org/officeDocument/2006/customXml" ds:itemID="{1700A327-BD78-4EC1-88BE-3DB8A0212C6E}"/>
</file>

<file path=customXml/itemProps3.xml><?xml version="1.0" encoding="utf-8"?>
<ds:datastoreItem xmlns:ds="http://schemas.openxmlformats.org/officeDocument/2006/customXml" ds:itemID="{CAB0C55D-6CC2-4B63-A23E-93AA35721D28}"/>
</file>

<file path=customXml/itemProps4.xml><?xml version="1.0" encoding="utf-8"?>
<ds:datastoreItem xmlns:ds="http://schemas.openxmlformats.org/officeDocument/2006/customXml" ds:itemID="{AC97CCA6-0D0D-4EB0-B4FA-C259B2DD552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55</cp:revision>
  <dcterms:created xsi:type="dcterms:W3CDTF">2025-05-02T07:51:42Z</dcterms:created>
  <dcterms:modified xsi:type="dcterms:W3CDTF">2025-05-02T11:00:00Z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0x010100D169E442FA96BE40A2A1A0B4A65C32D3</vt:lpwstr>
  </property>
  <property fmtid="{D5CDD505-2E9C-101B-9397-08002B2CF9AE}" pid="3" name="_dlc_DocIdItemGuid">
    <vt:lpwstr>4e2d5cc4-aa24-4013-b4d2-ed750f7f092a</vt:lpwstr>
  </property>
</Properties>
</file>