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4" r:id="rId4"/>
    <p:sldId id="266" r:id="rId5"/>
    <p:sldId id="260" r:id="rId6"/>
    <p:sldId id="261" r:id="rId7"/>
    <p:sldId id="267" r:id="rId8"/>
    <p:sldId id="268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A3C5E-9B80-4CA4-84A4-A5307B96501A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7790B-0204-410A-8D5F-54787A463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4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7790B-0204-410A-8D5F-54787A46379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2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8782-AB96-4118-A74B-0C21341163E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117-769F-4EEE-97B8-E547C9340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8782-AB96-4118-A74B-0C21341163E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117-769F-4EEE-97B8-E547C9340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8782-AB96-4118-A74B-0C21341163E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117-769F-4EEE-97B8-E547C9340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8782-AB96-4118-A74B-0C21341163E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117-769F-4EEE-97B8-E547C9340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8782-AB96-4118-A74B-0C21341163E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117-769F-4EEE-97B8-E547C9340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8782-AB96-4118-A74B-0C21341163E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117-769F-4EEE-97B8-E547C9340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8782-AB96-4118-A74B-0C21341163E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117-769F-4EEE-97B8-E547C9340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8782-AB96-4118-A74B-0C21341163E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117-769F-4EEE-97B8-E547C9340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8782-AB96-4118-A74B-0C21341163E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117-769F-4EEE-97B8-E547C9340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8782-AB96-4118-A74B-0C21341163E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C117-769F-4EEE-97B8-E547C9340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8782-AB96-4118-A74B-0C21341163E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86C117-769F-4EEE-97B8-E547C93400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128782-AB96-4118-A74B-0C21341163E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86C117-769F-4EEE-97B8-E547C934001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62;&#1072;&#1088;&#1100;-&#1082;&#1086;&#1083;&#1086;&#1082;&#1086;&#1083;" TargetMode="External"/><Relationship Id="rId2" Type="http://schemas.openxmlformats.org/officeDocument/2006/relationships/hyperlink" Target="https://i2.wp.com/guruturizma.ru/wp-content/uploads/2018/06/Tsar-kolokol.jpg?w=960&amp;ssl=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vatars.mds.yandex.net/get-pdb/231404/8e6e32ee-553b-47a9-bfcc-54bdd37b8db8/s12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2084" y="980728"/>
            <a:ext cx="5541240" cy="833264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Царь колокол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6832"/>
            <a:ext cx="6829668" cy="45744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5904656" cy="710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		</a:t>
            </a:r>
            <a:r>
              <a:rPr lang="vi-VN" b="1" dirty="0" smtClean="0"/>
              <a:t>Царь-ко́локол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347" y="2001691"/>
            <a:ext cx="3754760" cy="438912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Царь-ко́локол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памятник русского литейного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User\Desktop\FileTsar_kolokol_Foto_Sher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3586088" cy="4846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53" y="1052736"/>
            <a:ext cx="912554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*В 17 веке жил на Руси Григорьев Александр—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пушечный и колокольный мастер, литейщик.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ни одного колокола Александра Григорьева не сохранилось до наших дней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1730 году императрица Анна Иоанновна приказала перелить разбитый колокол Григорьева с добавлением металла и довести вес колокола до 10 тысяч пудов. Сыну фельдмаршала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Миниха было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поручено для этой работы найти в Париже мастера. Миних предложил эту работу выполнить королевскому механику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Жерменю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тот посчитал это шуткой — отлить колокол такого размера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*Выполнить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 работу подрядился Иван Фёдорович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Предварительно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отлил небольшую (12 пудов) модель колокола. После чего все чертежи, в том числе и схема подъёма, были отправлены в Петербург на утверждение.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-1332656" y="26064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			История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8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476672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		Отливка колокола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354183"/>
            <a:ext cx="9036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*После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согласований колокол был отлит русскими мастерами Иваном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Моториным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Михаилом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Моториным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Пушечном дворе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*Из-за огромных размеров Царь-колокол решили сразу изготовить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Кремле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Ивановской площади вырыли яму десять метров глубиной. Вокруг литейной ямы сложили четыре литейных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печи. Каждая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печь вмещала до 50 тонн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колокола с ушками составляет 6,24 м, диаметр — 6,6 м,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202 тонны.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0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Desktop\FileTsarenkl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461" y="1321565"/>
            <a:ext cx="3031882" cy="3907635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476672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		Отливка колокола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64134"/>
            <a:ext cx="88204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*В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Успенском соборе провели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	                       торжественную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 и получили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церковное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благословение, после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чего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начали плавку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металла.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            работах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в Кремле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были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заняты 83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общей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сложности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колоколом работали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                     почти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Колокол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			  отлит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25 ноября 1735 года, после полутора лет подготовительных работ. При литье постоянно возникали непредвиденные ситуации. Иван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умер, не успев закончить отливку, и его дело завершил его сын Михаил.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889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	Повреждение колокола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744" y="1475656"/>
            <a:ext cx="8666256" cy="438912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мая 1737 года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во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Троицкого пожара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в Москве загорелась деревянная постройка над ямой, в которой стоял колокол. В яму стали падать горящие брёвна. Чтобы колокол не расплавился, сбежавшийся народ стал заливать водой раскалённый металл.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быстрого и неравномерного охлаждения колокол дал 11 трещин и от него откололся значительный кусок весом около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пудов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(11,5 тонн). Поэтому колокол был оставлен в литейной яме, где и находился около 100 лет.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По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старой версии он упал и разбился.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21" y="1124744"/>
            <a:ext cx="930580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1792 году и в 1819 году делались неудачные попытки поднять колокол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августа 1836 года Царь-колокол был поднят из литейной ямы.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подъёма часть канатов лопнула и отскочил один из блоков, колокол перекосило. Подъём остановили. Один из рабочих не испугался, спустился в яму и установил под колокол подпорки. Через несколько дней, заменив канаты, подъём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продолжили.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Московском Кремле на 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постамент.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отлит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 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бронзы на нём выполнены украшения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портреты 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надписи.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поднимался вопрос о спайке колокола. Но в итоге от этого отказались, так как восстановить нормальное звучание оказалось невозможным.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6" y="0"/>
            <a:ext cx="8614395" cy="170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8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836712"/>
            <a:ext cx="8713509" cy="579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2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37" y="148478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Фото царь колокол: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i2.wp.com/guruturizma.ru/wp-content/uploads/2018/06/Tsar-kolokol.jpg?w=960&amp;ssl=1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61454"/>
            <a:ext cx="3366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Ресурсы: 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3323" y="2704531"/>
            <a:ext cx="912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Информация сайта ВИКИПЕДИЯ: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://ru.wikipedia.org/wiki/</a:t>
            </a:r>
            <a:r>
              <a:rPr lang="ru-RU" dirty="0" smtClean="0">
                <a:hlinkClick r:id="rId3"/>
              </a:rPr>
              <a:t>Царь-колокол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33323" y="2084948"/>
            <a:ext cx="9252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avatars.mds.yandex.net/get-pdb/231404/8e6e32ee-553b-47a9-bfcc-54bdd37b8db8/s1200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986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6V4XDJZHKHHZ-516-3374</_dlc_DocId>
    <_dlc_DocIdUrl xmlns="d4d6ac07-9d60-403d-ada4-7b1b04443535">
      <Url>http://www.eduportal44.ru/sharya_r/1/_layouts/15/DocIdRedir.aspx?ID=6V4XDJZHKHHZ-516-3374</Url>
      <Description>6V4XDJZHKHHZ-516-3374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69E442FA96BE40A2A1A0B4A65C32D3" ma:contentTypeVersion="1" ma:contentTypeDescription="Создание документа." ma:contentTypeScope="" ma:versionID="d9abfe9ce6a7e7594973e40bfef06546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396073-C7E5-435A-A9C1-4AD8E884D0A7}"/>
</file>

<file path=customXml/itemProps2.xml><?xml version="1.0" encoding="utf-8"?>
<ds:datastoreItem xmlns:ds="http://schemas.openxmlformats.org/officeDocument/2006/customXml" ds:itemID="{F538012A-31BB-496B-95A2-DAF415D38995}"/>
</file>

<file path=customXml/itemProps3.xml><?xml version="1.0" encoding="utf-8"?>
<ds:datastoreItem xmlns:ds="http://schemas.openxmlformats.org/officeDocument/2006/customXml" ds:itemID="{CFA30523-D12C-4713-B750-DDF9DAB3B713}"/>
</file>

<file path=customXml/itemProps4.xml><?xml version="1.0" encoding="utf-8"?>
<ds:datastoreItem xmlns:ds="http://schemas.openxmlformats.org/officeDocument/2006/customXml" ds:itemID="{D348A448-D213-4890-8131-925EF66701D1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87</Words>
  <Application>Microsoft Office PowerPoint</Application>
  <PresentationFormat>Экран (4:3)</PresentationFormat>
  <Paragraphs>28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Constantia</vt:lpstr>
      <vt:lpstr>Times New Roman</vt:lpstr>
      <vt:lpstr>Wingdings 2</vt:lpstr>
      <vt:lpstr>Поток</vt:lpstr>
      <vt:lpstr>Царь колокол</vt:lpstr>
      <vt:lpstr>  Царь-ко́локол</vt:lpstr>
      <vt:lpstr>Презентация PowerPoint</vt:lpstr>
      <vt:lpstr>Презентация PowerPoint</vt:lpstr>
      <vt:lpstr>Презентация PowerPoint</vt:lpstr>
      <vt:lpstr> Повреждение колокола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Царь колокол</dc:title>
  <cp:lastModifiedBy>User</cp:lastModifiedBy>
  <cp:revision>10</cp:revision>
  <dcterms:created xsi:type="dcterms:W3CDTF">2012-11-29T06:22:32Z</dcterms:created>
  <dcterms:modified xsi:type="dcterms:W3CDTF">2018-12-10T16:45:20Z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0x010100D169E442FA96BE40A2A1A0B4A65C32D3</vt:lpwstr>
  </property>
  <property fmtid="{D5CDD505-2E9C-101B-9397-08002B2CF9AE}" pid="3" name="_dlc_DocIdItemGuid">
    <vt:lpwstr>0e3742d0-47bc-4bd5-8f2a-b32b4c622721</vt:lpwstr>
  </property>
</Properties>
</file>