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CEEE-5678-4BC8-B177-C0F0D10838FC}" type="datetimeFigureOut">
              <a:rPr lang="ru-RU" smtClean="0"/>
              <a:t>13.10.2016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CF316-C214-4E47-9647-C185CACCC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504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CEEE-5678-4BC8-B177-C0F0D10838FC}" type="datetimeFigureOut">
              <a:rPr lang="ru-RU" smtClean="0"/>
              <a:t>13.10.2016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CF316-C214-4E47-9647-C185CACCC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913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CEEE-5678-4BC8-B177-C0F0D10838FC}" type="datetimeFigureOut">
              <a:rPr lang="ru-RU" smtClean="0"/>
              <a:t>13.10.2016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CF316-C214-4E47-9647-C185CACCC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672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CEEE-5678-4BC8-B177-C0F0D10838FC}" type="datetimeFigureOut">
              <a:rPr lang="ru-RU" smtClean="0"/>
              <a:t>13.10.2016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CF316-C214-4E47-9647-C185CACCC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985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CEEE-5678-4BC8-B177-C0F0D10838FC}" type="datetimeFigureOut">
              <a:rPr lang="ru-RU" smtClean="0"/>
              <a:t>13.10.2016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CF316-C214-4E47-9647-C185CACCC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098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CEEE-5678-4BC8-B177-C0F0D10838FC}" type="datetimeFigureOut">
              <a:rPr lang="ru-RU" smtClean="0"/>
              <a:t>13.10.2016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CF316-C214-4E47-9647-C185CACCC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356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CEEE-5678-4BC8-B177-C0F0D10838FC}" type="datetimeFigureOut">
              <a:rPr lang="ru-RU" smtClean="0"/>
              <a:t>13.10.2016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CF316-C214-4E47-9647-C185CACCC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633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CEEE-5678-4BC8-B177-C0F0D10838FC}" type="datetimeFigureOut">
              <a:rPr lang="ru-RU" smtClean="0"/>
              <a:t>13.10.2016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CF316-C214-4E47-9647-C185CACCC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431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CEEE-5678-4BC8-B177-C0F0D10838FC}" type="datetimeFigureOut">
              <a:rPr lang="ru-RU" smtClean="0"/>
              <a:t>13.10.2016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CF316-C214-4E47-9647-C185CACCC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175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CEEE-5678-4BC8-B177-C0F0D10838FC}" type="datetimeFigureOut">
              <a:rPr lang="ru-RU" smtClean="0"/>
              <a:t>13.10.2016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CF316-C214-4E47-9647-C185CACCC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145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CEEE-5678-4BC8-B177-C0F0D10838FC}" type="datetimeFigureOut">
              <a:rPr lang="ru-RU" smtClean="0"/>
              <a:t>13.10.2016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CF316-C214-4E47-9647-C185CACCC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680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ECEEE-5678-4BC8-B177-C0F0D10838FC}" type="datetimeFigureOut">
              <a:rPr lang="ru-RU" smtClean="0"/>
              <a:t>13.10.2016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CF316-C214-4E47-9647-C185CACCC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292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30565" y="1720840"/>
            <a:ext cx="831704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Деревянные кружева</a:t>
            </a:r>
          </a:p>
          <a:p>
            <a:pPr algn="ctr"/>
            <a:r>
              <a:rPr lang="ru-RU" sz="7200" b="1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 Костромы</a:t>
            </a:r>
            <a:endParaRPr lang="ru-RU" sz="7200" b="1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latin typeface="Segoe Print" panose="020006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87169" y="5657671"/>
            <a:ext cx="303791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cap="none" spc="0" dirty="0" smtClean="0">
                <a:ln/>
                <a:solidFill>
                  <a:schemeClr val="accent4"/>
                </a:solidFill>
                <a:effectLst/>
              </a:rPr>
              <a:t>Выполнила</a:t>
            </a:r>
          </a:p>
          <a:p>
            <a:pPr algn="ctr"/>
            <a:r>
              <a:rPr lang="ru-RU" sz="2400" b="1" dirty="0" smtClean="0">
                <a:ln/>
                <a:solidFill>
                  <a:schemeClr val="accent4"/>
                </a:solidFill>
              </a:rPr>
              <a:t>Ученица 5 класса</a:t>
            </a:r>
          </a:p>
          <a:p>
            <a:pPr algn="ctr"/>
            <a:r>
              <a:rPr lang="ru-RU" sz="2400" b="1" cap="none" spc="0" dirty="0" smtClean="0">
                <a:ln/>
                <a:solidFill>
                  <a:schemeClr val="accent4"/>
                </a:solidFill>
                <a:effectLst/>
              </a:rPr>
              <a:t>Дягилева Мария</a:t>
            </a:r>
            <a:endParaRPr lang="ru-RU" sz="2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1669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5" t="2846" r="11510" b="8740"/>
          <a:stretch/>
        </p:blipFill>
        <p:spPr>
          <a:xfrm>
            <a:off x="1" y="0"/>
            <a:ext cx="612202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6" t="-1" b="43222"/>
          <a:stretch/>
        </p:blipFill>
        <p:spPr>
          <a:xfrm>
            <a:off x="6122021" y="0"/>
            <a:ext cx="6069978" cy="69238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2222" y="0"/>
            <a:ext cx="38808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</a:rPr>
              <a:t>Ул. Вокзальная</a:t>
            </a: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63845" y="5994400"/>
            <a:ext cx="29863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</a:rPr>
              <a:t>Ул. Победы</a:t>
            </a:r>
            <a:endParaRPr lang="ru-RU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44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5798636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635" y="-12604"/>
            <a:ext cx="6393366" cy="688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8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71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0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4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266985" cy="35460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984" y="-97139"/>
            <a:ext cx="5925016" cy="36432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45728"/>
            <a:ext cx="12192000" cy="342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0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1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086485" cy="37468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84" y="2"/>
            <a:ext cx="6105515" cy="37468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r="20390"/>
          <a:stretch/>
        </p:blipFill>
        <p:spPr>
          <a:xfrm>
            <a:off x="0" y="3746810"/>
            <a:ext cx="6066263" cy="31111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6263" y="3746809"/>
            <a:ext cx="6125736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8618"/>
          <a:stretch/>
        </p:blipFill>
        <p:spPr>
          <a:xfrm>
            <a:off x="0" y="0"/>
            <a:ext cx="540419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 t="6695" r="16332" b="39809"/>
          <a:stretch/>
        </p:blipFill>
        <p:spPr>
          <a:xfrm>
            <a:off x="5404190" y="19803"/>
            <a:ext cx="6706034" cy="68381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511" y="100361"/>
            <a:ext cx="32780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</a:rPr>
              <a:t>Ул. Трудовая</a:t>
            </a: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7574" y="5902849"/>
            <a:ext cx="38808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</a:rPr>
              <a:t>Ул. Вокзальная</a:t>
            </a:r>
            <a:endParaRPr lang="ru-RU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7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4d6ac07-9d60-403d-ada4-7b1b04443535">6V4XDJZHKHHZ-516-3373</_dlc_DocId>
    <_dlc_DocIdUrl xmlns="d4d6ac07-9d60-403d-ada4-7b1b04443535">
      <Url>http://www.eduportal44.ru/sharya_r/1/_layouts/15/DocIdRedir.aspx?ID=6V4XDJZHKHHZ-516-3373</Url>
      <Description>6V4XDJZHKHHZ-516-3373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169E442FA96BE40A2A1A0B4A65C32D3" ma:contentTypeVersion="1" ma:contentTypeDescription="Создание документа." ma:contentTypeScope="" ma:versionID="d9abfe9ce6a7e7594973e40bfef06546">
  <xsd:schema xmlns:xsd="http://www.w3.org/2001/XMLSchema" xmlns:xs="http://www.w3.org/2001/XMLSchema" xmlns:p="http://schemas.microsoft.com/office/2006/metadata/properties" xmlns:ns2="d4d6ac07-9d60-403d-ada4-7b1b04443535" targetNamespace="http://schemas.microsoft.com/office/2006/metadata/properties" ma:root="true" ma:fieldsID="9058e835868557ab8529148d3338b13c" ns2:_="">
    <xsd:import namespace="d4d6ac07-9d60-403d-ada4-7b1b0444353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d6ac07-9d60-403d-ada4-7b1b0444353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0DAA14-0D66-4B79-993D-48EC3D14E30D}"/>
</file>

<file path=customXml/itemProps2.xml><?xml version="1.0" encoding="utf-8"?>
<ds:datastoreItem xmlns:ds="http://schemas.openxmlformats.org/officeDocument/2006/customXml" ds:itemID="{5A9EC906-FD2D-409D-8330-F9A25F495E62}"/>
</file>

<file path=customXml/itemProps3.xml><?xml version="1.0" encoding="utf-8"?>
<ds:datastoreItem xmlns:ds="http://schemas.openxmlformats.org/officeDocument/2006/customXml" ds:itemID="{2EB4B849-067E-425E-AC9D-D0998DCEC8A6}"/>
</file>

<file path=customXml/itemProps4.xml><?xml version="1.0" encoding="utf-8"?>
<ds:datastoreItem xmlns:ds="http://schemas.openxmlformats.org/officeDocument/2006/customXml" ds:itemID="{711B6FD5-8E2D-4111-B90B-93536644E528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22</Words>
  <Application>Microsoft Office PowerPoint</Application>
  <PresentationFormat>Широкоэкранный</PresentationFormat>
  <Paragraphs>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Segoe Print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Win7</dc:creator>
  <cp:lastModifiedBy>User</cp:lastModifiedBy>
  <cp:revision>7</cp:revision>
  <dcterms:created xsi:type="dcterms:W3CDTF">2016-10-04T13:01:00Z</dcterms:created>
  <dcterms:modified xsi:type="dcterms:W3CDTF">2016-10-13T06:23:36Z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0x010100D169E442FA96BE40A2A1A0B4A65C32D3</vt:lpwstr>
  </property>
  <property fmtid="{D5CDD505-2E9C-101B-9397-08002B2CF9AE}" pid="3" name="_dlc_DocIdItemGuid">
    <vt:lpwstr>c8d6dfe1-599d-405c-95c1-d4fadf02247a</vt:lpwstr>
  </property>
</Properties>
</file>