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97D7-14EC-43E3-AEA5-1EE3D98D52BA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A9E91866-45CA-4E06-9F9D-83ECA522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50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97D7-14EC-43E3-AEA5-1EE3D98D52BA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66-45CA-4E06-9F9D-83ECA522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75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97D7-14EC-43E3-AEA5-1EE3D98D52BA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66-45CA-4E06-9F9D-83ECA522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475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97D7-14EC-43E3-AEA5-1EE3D98D52BA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66-45CA-4E06-9F9D-83ECA522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332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7AF97D7-14EC-43E3-AEA5-1EE3D98D52BA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A9E91866-45CA-4E06-9F9D-83ECA522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211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97D7-14EC-43E3-AEA5-1EE3D98D52BA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66-45CA-4E06-9F9D-83ECA522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817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97D7-14EC-43E3-AEA5-1EE3D98D52BA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66-45CA-4E06-9F9D-83ECA522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8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97D7-14EC-43E3-AEA5-1EE3D98D52BA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66-45CA-4E06-9F9D-83ECA522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616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97D7-14EC-43E3-AEA5-1EE3D98D52BA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66-45CA-4E06-9F9D-83ECA522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254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97D7-14EC-43E3-AEA5-1EE3D98D52BA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66-45CA-4E06-9F9D-83ECA522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110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97D7-14EC-43E3-AEA5-1EE3D98D52BA}" type="datetimeFigureOut">
              <a:rPr lang="ru-RU" smtClean="0"/>
              <a:t>31.01.2021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91866-45CA-4E06-9F9D-83ECA522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86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7AF97D7-14EC-43E3-AEA5-1EE3D98D52BA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A9E91866-45CA-4E06-9F9D-83ECA522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83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98572" y="1985553"/>
            <a:ext cx="8425543" cy="1914823"/>
          </a:xfrm>
        </p:spPr>
        <p:txBody>
          <a:bodyPr>
            <a:noAutofit/>
          </a:bodyPr>
          <a:lstStyle/>
          <a:p>
            <a:r>
              <a:rPr lang="ru-RU" sz="6600" dirty="0" smtClean="0"/>
              <a:t>Иконописец</a:t>
            </a:r>
            <a:br>
              <a:rPr lang="ru-RU" sz="6600" dirty="0" smtClean="0"/>
            </a:br>
            <a:r>
              <a:rPr lang="ru-RU" sz="6600" dirty="0" smtClean="0"/>
              <a:t>Григорий</a:t>
            </a:r>
            <a:br>
              <a:rPr lang="ru-RU" sz="6600" dirty="0" smtClean="0"/>
            </a:br>
            <a:r>
              <a:rPr lang="ru-RU" sz="6600" dirty="0" smtClean="0"/>
              <a:t>Журавлёв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2530" y="5614361"/>
            <a:ext cx="9144000" cy="1655762"/>
          </a:xfrm>
        </p:spPr>
        <p:txBody>
          <a:bodyPr/>
          <a:lstStyle/>
          <a:p>
            <a:r>
              <a:rPr lang="ru-RU" dirty="0" smtClean="0"/>
              <a:t>Иконописец Григорий Журавлев осуществил свою мечту — научился рисовать, несмотря на атрофированные с рождения ноги и руки. Одна из его икон даже хранилась в царской семье</a:t>
            </a:r>
            <a:endParaRPr lang="ru-RU" dirty="0"/>
          </a:p>
        </p:txBody>
      </p:sp>
      <p:pic>
        <p:nvPicPr>
          <p:cNvPr id="4" name="Рисунок 3" descr="789978654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64" y="559060"/>
            <a:ext cx="4154036" cy="45301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850572" y="482761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 smtClean="0"/>
              <a:t>Иконописец Григорий Журавлёв, портрет, воссозданный по фотографии художником Николаем Колесником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3907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35" y="185193"/>
            <a:ext cx="5970066" cy="44691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421218" y="0"/>
            <a:ext cx="4770782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/>
              <a:t>«Величайший пример жизни»</a:t>
            </a:r>
          </a:p>
          <a:p>
            <a:r>
              <a:rPr lang="ru-RU" sz="2300" dirty="0" smtClean="0"/>
              <a:t>В селе </a:t>
            </a:r>
            <a:r>
              <a:rPr lang="ru-RU" sz="2300" dirty="0" err="1" smtClean="0"/>
              <a:t>Утёвка</a:t>
            </a:r>
            <a:r>
              <a:rPr lang="ru-RU" sz="2300" dirty="0" smtClean="0"/>
              <a:t> стоит храм в честь Святой Троицы. Он был построен в 1892 году, возводился семь лет «тщанием прихожан». Но большую роль в его строительстве сыграл Григорий Журавлев — по его эскизам церковь была расписана.</a:t>
            </a:r>
          </a:p>
          <a:p>
            <a:r>
              <a:rPr lang="ru-RU" sz="2300" dirty="0" smtClean="0"/>
              <a:t>Старожилы рассказывают, что он просил поднимать себя на специальной люльке на кожаных ремнях под купол, чтобы лежа в ней, писать фрески. И говорят, что так сильно Григорий Николаевич сжимал кисть в зубах, что скулы сводило — разжать их можно было, только положив на них мокрые теплые полотенца.</a:t>
            </a:r>
          </a:p>
          <a:p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30519" y="4654366"/>
            <a:ext cx="282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Троицкая церковь в </a:t>
            </a:r>
            <a:r>
              <a:rPr lang="ru-RU" dirty="0" err="1" smtClean="0"/>
              <a:t>Утёвке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9499" y="502369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Утёвскому</a:t>
            </a:r>
            <a:r>
              <a:rPr lang="ru-RU" dirty="0" smtClean="0"/>
              <a:t> священнику приходят письма из разных городов и стран — люди хотят больше знать о жизни Григория Журавлева. Отец Анатолий говорит об этом так: «Люди черпают от него надежду. Несмотря на свой недуг, Гриша показал величайший пример жизни — что не надо падать духом, что в любом состоянии можно творить».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199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94986" y="280708"/>
            <a:ext cx="6096000" cy="63709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Журавлев умер в 1916 году, 15 февраля, от скоротечной чахотки. Самарский архиерей благословил похоронить иконописца в ограде храма, благодаря усердию которого тот был построен.</a:t>
            </a:r>
          </a:p>
          <a:p>
            <a:r>
              <a:rPr lang="ru-RU" sz="2400" dirty="0" smtClean="0"/>
              <a:t>В советское время, в 1934 году, Троицкий храм был закрыт. В нем было устроено зернохранилище. Церкви здание было возвращено в 1989 году.</a:t>
            </a:r>
          </a:p>
          <a:p>
            <a:r>
              <a:rPr lang="ru-RU" sz="2400" dirty="0" smtClean="0"/>
              <a:t>Сейчас здесь находится 9 икон Журавлева. По словам настоятеля, протоиерея Анатолия Копача, многие из них приносят родственники тех людей, которые хранили образа всю жизнь и тем самым спасли от уничтожения после закрытия и разорения церкви.</a:t>
            </a:r>
          </a:p>
          <a:p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88" y="220206"/>
            <a:ext cx="4463237" cy="64919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39425" y="6342855"/>
            <a:ext cx="464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Могила иконописца у алтарной части храма.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666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36" y="152208"/>
            <a:ext cx="4380934" cy="62100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929" y="6488668"/>
            <a:ext cx="6034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Григорий Журавлёв с братом Афанасием. Фото кон. 19 века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62152" y="25758"/>
            <a:ext cx="7529848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«Грозил быть бременем для своего бедного семейства»</a:t>
            </a:r>
          </a:p>
          <a:p>
            <a:r>
              <a:rPr lang="ru-RU" sz="2200" dirty="0" smtClean="0"/>
              <a:t>Внимательный взгляд умных глаз, традиционная для крестьян борода, губы, готовые к улыбке — таким предстает иконописец Журавлев на редком своем портрете, рядом с братом Афанасием. Достает он брату только до пояса — родился Григорий с руками по локоть и ногами по колено и «грозил быть бременем для своего бедного семейства». Так цветисто писали о Журавлеве в «Самарских губернских ведомостях» в январе 1885 года.</a:t>
            </a:r>
          </a:p>
          <a:p>
            <a:r>
              <a:rPr lang="ru-RU" sz="2200" dirty="0" smtClean="0"/>
              <a:t>Григорий Журавлев появился на свет в 1860 году в крестьянской семье села </a:t>
            </a:r>
            <a:r>
              <a:rPr lang="ru-RU" sz="2200" dirty="0" err="1" smtClean="0"/>
              <a:t>Утёвка</a:t>
            </a:r>
            <a:r>
              <a:rPr lang="ru-RU" sz="2200" dirty="0" smtClean="0"/>
              <a:t> Самарской губернии. Его рождение стало большим горем для его матери. Вот как вспоминал об этом один из родственников иконописца: «В то время, когда родился Гриша убогим, мать очень плакала и хотела на себя от великого горя наложить руки, вместе с собой умертвить и Гришу».</a:t>
            </a:r>
          </a:p>
          <a:p>
            <a:r>
              <a:rPr lang="ru-RU" sz="2200" dirty="0" smtClean="0"/>
              <a:t>Этому замыслу помешал дед новорожденного, Петр Васильевич </a:t>
            </a:r>
            <a:r>
              <a:rPr lang="ru-RU" sz="2200" dirty="0" err="1" smtClean="0"/>
              <a:t>Трайкин</a:t>
            </a:r>
            <a:r>
              <a:rPr lang="ru-RU" sz="2200" dirty="0" smtClean="0"/>
              <a:t>. Он пообещал растить мальчика и взять его на свое обеспечение.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86392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15" y="256218"/>
            <a:ext cx="5432007" cy="36152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74873" y="488254"/>
            <a:ext cx="592558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«Стал писать образа… удовлетворительно»</a:t>
            </a:r>
          </a:p>
          <a:p>
            <a:r>
              <a:rPr lang="ru-RU" sz="2200" dirty="0" smtClean="0"/>
              <a:t>Именно благодаря деду Григорий стал посещать сельскую школу, за два года выучился читать. Но когда дед умер, учиться пришлось дома — помогал в этом земский учитель Троицкий. «Затем, познакомившись с употреблением карандаша, принялся учиться письму и рисованию, вставляя для сего карандаш между зубами», — снова сообщают «Самарские епархиальные ведомости».</a:t>
            </a:r>
          </a:p>
          <a:p>
            <a:r>
              <a:rPr lang="ru-RU" sz="2200" dirty="0" smtClean="0"/>
              <a:t>Когда Григорию исполнилось 15 лет, он вместе с братом Афанасием отправился в губернский город, в Самару. У него была мечта — во что бы то ни стало выучиться писать иконы. С просьбой обучить его приемам живописи юноша обратился к местному живописцу Травкину.</a:t>
            </a: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36621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1470" y="0"/>
            <a:ext cx="97535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Травкин так поразился необыкновенному ученику, что даже поселил его у себя на квартире и обучил азам иконописи. После этого Григорий Журавлев, запасшись красками, кистями, столом со специальными приспособлениями, а также терпением, вернулся в родную </a:t>
            </a:r>
            <a:r>
              <a:rPr lang="ru-RU" sz="2400" dirty="0" err="1" smtClean="0"/>
              <a:t>Утёвку</a:t>
            </a:r>
            <a:r>
              <a:rPr lang="ru-RU" sz="2400" dirty="0" smtClean="0"/>
              <a:t> и начал набивать… не руку, конечно. Вырабатывать навык, оттачивать мастерство — и создавать кистью и карандашом, зажатыми во рту, удивительные иконы.</a:t>
            </a:r>
          </a:p>
          <a:p>
            <a:r>
              <a:rPr lang="ru-RU" sz="2400" dirty="0" smtClean="0"/>
              <a:t>Помогала Григорию бабушка, которая чистила кисти, готовила краски, усаживала его особым образом. Брат Афанасий мастерил деревянные заготовки для икон.</a:t>
            </a:r>
          </a:p>
          <a:p>
            <a:r>
              <a:rPr lang="ru-RU" sz="2400" dirty="0" smtClean="0"/>
              <a:t>«Через пять лет беспрерывного труда этот живописец-самоучка стал писать “образа” настолько удовлетворительно, что решился несколько экземпляров икон своей работы подарить высокопоставленным лицам города Самары», — пишет самарская пресса XIX века.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096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97003" y="128789"/>
            <a:ext cx="7083380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/>
              <a:t>«Цесаревич милостиво принял икону»</a:t>
            </a:r>
          </a:p>
          <a:p>
            <a:r>
              <a:rPr lang="ru-RU" sz="2200" dirty="0" smtClean="0"/>
              <a:t>Высокопоставленным лицам города Самары иконы Журавлева так понравились, что он стал получать заказы. Губернское Земское собрание даже назначило ему ежегодную пенсию в 60 рублей — «приняв во внимание бедственное положение семейства Журавлева и его личные труды по части самоусовершенствования в искусстве живописи».</a:t>
            </a:r>
          </a:p>
          <a:p>
            <a:r>
              <a:rPr lang="ru-RU" sz="2200" dirty="0" smtClean="0"/>
              <a:t>Так безрукий и безногий иконописец стал кормильцем семьи — ведь и за иконы ему платили: например, 50 рублей за образ, что было немало, учитывая, что земские учителя и врачи получали в конце XIX века 10-15 рублей жалованья.</a:t>
            </a:r>
          </a:p>
          <a:p>
            <a:r>
              <a:rPr lang="ru-RU" sz="2200" dirty="0" smtClean="0"/>
              <a:t>Познакомился Григорий Николаевич и с самарским губернатором Александром Дмитриевичем Свербеевым, состоял с ним в переписке. В 1884 году Журавлев обратился к своему покровителю с просьбой передать цесаревичу Николаю, будущему императору Николаю II, специально написанную для него икону святителя Николая Чудотворца.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56" y="128789"/>
            <a:ext cx="4775642" cy="63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1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9503" y="487843"/>
            <a:ext cx="8620259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Сопроводил иконописец свой подарок таким письмом (сохранился его черновик, сделанный карандашом):</a:t>
            </a:r>
          </a:p>
          <a:p>
            <a:endParaRPr lang="ru-RU" sz="2400" dirty="0" smtClean="0"/>
          </a:p>
          <a:p>
            <a:r>
              <a:rPr lang="ru-RU" sz="3200" dirty="0" smtClean="0">
                <a:latin typeface="Monotype Corsiva" panose="03010101010201010101" pitchFamily="66" charset="0"/>
              </a:rPr>
              <a:t>«Ваше Императорское Высочество! Покорнейше прошу Вас допустить препровождаемую сию икону до Вашего Высочайшего Имени потому, что я не имею у себя рук и ног. И написал сию икону по вразумлению Всемогущего Бога, который допустил меня на Свет Божий. И даровал мне дар. Потом открылось движение моего рта, которым я управляю свое мастерство по повелению Божию».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68980" y="0"/>
            <a:ext cx="6023019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Приветливый, веселый был, шутить умел</a:t>
            </a:r>
          </a:p>
          <a:p>
            <a:r>
              <a:rPr lang="ru-RU" sz="2400" dirty="0" smtClean="0"/>
              <a:t>В </a:t>
            </a:r>
            <a:r>
              <a:rPr lang="ru-RU" sz="2400" dirty="0" err="1" smtClean="0"/>
              <a:t>Утёвке</a:t>
            </a:r>
            <a:r>
              <a:rPr lang="ru-RU" sz="2400" dirty="0" smtClean="0"/>
              <a:t> о Григории Журавлеве хранят память — здесь есть музей его имени, сюда приезжают со всей страны, чтобы узнать об этом удивительном человеке. А каким он был?</a:t>
            </a:r>
          </a:p>
          <a:p>
            <a:r>
              <a:rPr lang="ru-RU" sz="2400" dirty="0" smtClean="0"/>
              <a:t>«Он легонький был, маленький. Его принесут мужики в церковь, он сидит и зорко на всех посматривает»,</a:t>
            </a:r>
          </a:p>
          <a:p>
            <a:r>
              <a:rPr lang="ru-RU" sz="2400" dirty="0" smtClean="0"/>
              <a:t>— рассказывал о Григории Журавлеве </a:t>
            </a:r>
            <a:r>
              <a:rPr lang="ru-RU" sz="2400" dirty="0" err="1" smtClean="0"/>
              <a:t>утёвец</a:t>
            </a:r>
            <a:r>
              <a:rPr lang="ru-RU" sz="2400" dirty="0" smtClean="0"/>
              <a:t> Николай Федорович Корнев, родившейся в 1901 году и заставший иконописца в живых.</a:t>
            </a:r>
          </a:p>
          <a:p>
            <a:r>
              <a:rPr lang="ru-RU" sz="2400" dirty="0" smtClean="0"/>
              <a:t>По воспоминаниям Корнева, Журавлев составлял «всякие письма, прошения по просьбе сельчан. У него часто в избе кто-нибудь да бывал. Приветливый был человек!».</a:t>
            </a:r>
          </a:p>
          <a:p>
            <a:endParaRPr lang="ru-RU" sz="2400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55" y="147047"/>
            <a:ext cx="5432007" cy="36152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33319" y="3815582"/>
            <a:ext cx="3089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Рисунок Людмилы Кулагиной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858" y="446752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«Веселый был, шутить умел. Мужики, особенно певчие, рады были брать его с собой. Часто его уносили и приносили на руках… Взяв в руки пастуший кнут, размахивался и хлопал им с оглушительным свистом. Умел красиво мастерски расписываться», — это слова не об инвалиде, а о человеке, живущем радостно и открыто.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6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12902" y="189537"/>
            <a:ext cx="6100055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Икона в Эрмитаже</a:t>
            </a:r>
          </a:p>
          <a:p>
            <a:r>
              <a:rPr lang="ru-RU" sz="2400" dirty="0" smtClean="0"/>
              <a:t>Воспоминания современников и другие документально подтвержденные данные о Григории Журавлеве уже несколько десятков лет собирает самарский краевед, писатель и доктор технических наук Александр Малиновский.</a:t>
            </a:r>
          </a:p>
          <a:p>
            <a:r>
              <a:rPr lang="ru-RU" sz="2400" dirty="0" smtClean="0"/>
              <a:t>Точное число икон, написанных Журавлевым, пока неизвестно. Сейчас Александр Станиславович, без устали собирающий информацию об иконописце с 1960-х годов, выяснил местонахождение ста работ Григория Николаевича.</a:t>
            </a:r>
          </a:p>
          <a:p>
            <a:r>
              <a:rPr lang="ru-RU" sz="2400" dirty="0" smtClean="0"/>
              <a:t>Например, икона святителя Николая Чудотворца, подаренная  будущему царю Николаю II, хранится в Эрмитаже. На ее обороте есть надпись: «Из архива цесаревича».</a:t>
            </a:r>
          </a:p>
          <a:p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98" y="189538"/>
            <a:ext cx="5432007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9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15" y="206062"/>
            <a:ext cx="3467232" cy="4591844"/>
          </a:xfrm>
          <a:prstGeom prst="rect">
            <a:avLst/>
          </a:prstGeom>
        </p:spPr>
      </p:pic>
      <p:pic>
        <p:nvPicPr>
          <p:cNvPr id="3" name="Рисунок 2" descr="78987764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169" y="206062"/>
            <a:ext cx="4463129" cy="5547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1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6V4XDJZHKHHZ-516-3372</_dlc_DocId>
    <_dlc_DocIdUrl xmlns="d4d6ac07-9d60-403d-ada4-7b1b04443535">
      <Url>http://www.eduportal44.ru/sharya_r/1/_layouts/15/DocIdRedir.aspx?ID=6V4XDJZHKHHZ-516-3372</Url>
      <Description>6V4XDJZHKHHZ-516-3372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169E442FA96BE40A2A1A0B4A65C32D3" ma:contentTypeVersion="1" ma:contentTypeDescription="Создание документа." ma:contentTypeScope="" ma:versionID="d9abfe9ce6a7e7594973e40bfef06546">
  <xsd:schema xmlns:xsd="http://www.w3.org/2001/XMLSchema" xmlns:xs="http://www.w3.org/2001/XMLSchema" xmlns:p="http://schemas.microsoft.com/office/2006/metadata/properties" xmlns:ns2="d4d6ac07-9d60-403d-ada4-7b1b04443535" targetNamespace="http://schemas.microsoft.com/office/2006/metadata/properties" ma:root="true" ma:fieldsID="9058e835868557ab8529148d3338b13c" ns2:_="">
    <xsd:import namespace="d4d6ac07-9d60-403d-ada4-7b1b04443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7077AA-1404-42D6-8CA8-2BC0D65FDCBC}"/>
</file>

<file path=customXml/itemProps2.xml><?xml version="1.0" encoding="utf-8"?>
<ds:datastoreItem xmlns:ds="http://schemas.openxmlformats.org/officeDocument/2006/customXml" ds:itemID="{FF8084BE-0EC6-4038-A1D5-74F388D968B9}"/>
</file>

<file path=customXml/itemProps3.xml><?xml version="1.0" encoding="utf-8"?>
<ds:datastoreItem xmlns:ds="http://schemas.openxmlformats.org/officeDocument/2006/customXml" ds:itemID="{745B6AF9-3DF5-4A48-9063-5691BD3BABF8}"/>
</file>

<file path=customXml/itemProps4.xml><?xml version="1.0" encoding="utf-8"?>
<ds:datastoreItem xmlns:ds="http://schemas.openxmlformats.org/officeDocument/2006/customXml" ds:itemID="{B937C735-310F-4BCD-9C7C-1D65CF026C6F}"/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35</TotalTime>
  <Words>1212</Words>
  <Application>Microsoft Office PowerPoint</Application>
  <PresentationFormat>Широкоэкранный</PresentationFormat>
  <Paragraphs>41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Cambria</vt:lpstr>
      <vt:lpstr>Monotype Corsiva</vt:lpstr>
      <vt:lpstr>Rockwell</vt:lpstr>
      <vt:lpstr>Rockwell Condensed</vt:lpstr>
      <vt:lpstr>Wingdings</vt:lpstr>
      <vt:lpstr>Дерево</vt:lpstr>
      <vt:lpstr>Иконописец Григорий Журавлёв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Иконописец Григорий Журавлёв</dc:title>
  <dc:creator>User</dc:creator>
  <cp:lastModifiedBy>Пользователь</cp:lastModifiedBy>
  <cp:revision>5</cp:revision>
  <dcterms:created xsi:type="dcterms:W3CDTF">2018-12-19T07:19:09Z</dcterms:created>
  <dcterms:modified xsi:type="dcterms:W3CDTF">2021-01-31T17:25:01Z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0x010100D169E442FA96BE40A2A1A0B4A65C32D3</vt:lpwstr>
  </property>
  <property fmtid="{D5CDD505-2E9C-101B-9397-08002B2CF9AE}" pid="3" name="_dlc_DocIdItemGuid">
    <vt:lpwstr>c54ccc17-4d70-48b8-ba63-df89005bfd0b</vt:lpwstr>
  </property>
</Properties>
</file>