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Речевое развитие детей дошкольного возраста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3600" dirty="0" smtClean="0"/>
              <a:t>подготовила Чистякова        Елена </a:t>
            </a:r>
            <a:r>
              <a:rPr lang="ru-RU" sz="3600" dirty="0"/>
              <a:t>Анатольевна</a:t>
            </a:r>
            <a:br>
              <a:rPr lang="ru-RU" sz="36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2021 год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2945904" cy="21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14310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Сюжетно ролевые игры  учат детей  ни только соблюдать правила игры, и прислушиваться к  собеседнику, но и способствовать развитию  монологической </a:t>
            </a:r>
            <a:r>
              <a:rPr lang="ru-RU" sz="2800" smtClean="0"/>
              <a:t>и  диалогической речи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8" y="1651739"/>
            <a:ext cx="2835315" cy="189021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r="14546"/>
          <a:stretch/>
        </p:blipFill>
        <p:spPr bwMode="auto">
          <a:xfrm>
            <a:off x="5830594" y="1651738"/>
            <a:ext cx="2715010" cy="1890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5"/>
          <a:stretch/>
        </p:blipFill>
        <p:spPr>
          <a:xfrm>
            <a:off x="1115616" y="3868714"/>
            <a:ext cx="2676935" cy="2288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9"/>
          <a:stretch/>
        </p:blipFill>
        <p:spPr>
          <a:xfrm>
            <a:off x="4716016" y="3983992"/>
            <a:ext cx="3507266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46" y="1651739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77472" cy="56166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 Знание педагогом содержания задач имеет большое методическое значение, поскольку от этого зависит правильная организация работы по развитию речи и обучению родному языку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752528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2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340768"/>
            <a:ext cx="7056784" cy="47419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 сегодняшний день — образная, богатая синонимами, </a:t>
            </a:r>
            <a:r>
              <a:rPr lang="ru-RU" dirty="0" smtClean="0"/>
              <a:t>дополнениями и </a:t>
            </a:r>
            <a:r>
              <a:rPr lang="ru-RU" dirty="0"/>
              <a:t>описаниями речь у детей дошкольного возраста – явление очень редкое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В речи </a:t>
            </a:r>
            <a:r>
              <a:rPr lang="ru-RU" dirty="0"/>
              <a:t>детей существуют множество проблем: речь односложная, </a:t>
            </a:r>
            <a:r>
              <a:rPr lang="ru-RU" dirty="0" smtClean="0"/>
              <a:t>состоящая лишь </a:t>
            </a:r>
            <a:r>
              <a:rPr lang="ru-RU" dirty="0"/>
              <a:t>из простых предложений; неспособность грамматически </a:t>
            </a:r>
            <a:r>
              <a:rPr lang="ru-RU" dirty="0" smtClean="0"/>
              <a:t>правильно построить </a:t>
            </a:r>
            <a:r>
              <a:rPr lang="ru-RU" dirty="0"/>
              <a:t>распространенное предложение. Бедная диалогическая </a:t>
            </a:r>
            <a:r>
              <a:rPr lang="ru-RU" dirty="0" smtClean="0"/>
              <a:t>речь: неспособность </a:t>
            </a:r>
            <a:r>
              <a:rPr lang="ru-RU" dirty="0"/>
              <a:t>грамотно и доступно сформулировать вопрос, </a:t>
            </a:r>
            <a:r>
              <a:rPr lang="ru-RU" dirty="0" smtClean="0"/>
              <a:t>построить краткий </a:t>
            </a:r>
            <a:r>
              <a:rPr lang="ru-RU" dirty="0"/>
              <a:t>или развернутый ответ. Неспособность построить </a:t>
            </a:r>
            <a:r>
              <a:rPr lang="ru-RU" dirty="0" smtClean="0"/>
              <a:t>монолог, например</a:t>
            </a:r>
            <a:r>
              <a:rPr lang="ru-RU" dirty="0"/>
              <a:t>, сюжетный или описательный рассказ на предложенную </a:t>
            </a:r>
            <a:r>
              <a:rPr lang="ru-RU" dirty="0" smtClean="0"/>
              <a:t>тему, пересказ </a:t>
            </a:r>
            <a:r>
              <a:rPr lang="ru-RU" dirty="0"/>
              <a:t>текста своими словами. Отсутствие логического обоснования </a:t>
            </a:r>
            <a:r>
              <a:rPr lang="ru-RU" dirty="0" smtClean="0"/>
              <a:t>своих утверждений </a:t>
            </a:r>
            <a:r>
              <a:rPr lang="ru-RU" dirty="0"/>
              <a:t>и выводов. Отсутствие навыков культуры речи: </a:t>
            </a:r>
            <a:r>
              <a:rPr lang="ru-RU" dirty="0" smtClean="0"/>
              <a:t>неумение использовать </a:t>
            </a:r>
            <a:r>
              <a:rPr lang="ru-RU" dirty="0"/>
              <a:t>интонации, регулировать громкость голоса и темп речи.</a:t>
            </a:r>
          </a:p>
        </p:txBody>
      </p:sp>
    </p:spTree>
    <p:extLst>
      <p:ext uri="{BB962C8B-B14F-4D97-AF65-F5344CB8AC3E}">
        <p14:creationId xmlns:p14="http://schemas.microsoft.com/office/powerpoint/2010/main" val="14499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764704"/>
            <a:ext cx="70567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b="1" dirty="0" smtClean="0"/>
              <a:t>Основная цель </a:t>
            </a:r>
            <a:r>
              <a:rPr lang="ru-RU" sz="3200" dirty="0" smtClean="0"/>
              <a:t>речевого </a:t>
            </a:r>
            <a:r>
              <a:rPr lang="ru-RU" sz="3200" dirty="0"/>
              <a:t>развития – это развитие</a:t>
            </a:r>
          </a:p>
          <a:p>
            <a:r>
              <a:rPr lang="ru-RU" sz="3200" dirty="0"/>
              <a:t>свободного общения с взрослыми и</a:t>
            </a:r>
          </a:p>
          <a:p>
            <a:r>
              <a:rPr lang="ru-RU" sz="3200" dirty="0"/>
              <a:t>детьми, </a:t>
            </a:r>
            <a:r>
              <a:rPr lang="ru-RU" sz="3200" dirty="0" smtClean="0"/>
              <a:t>овладение конструктивными</a:t>
            </a:r>
            <a:endParaRPr lang="ru-RU" sz="3200" dirty="0"/>
          </a:p>
          <a:p>
            <a:r>
              <a:rPr lang="ru-RU" sz="3200" dirty="0"/>
              <a:t>способами и средствами</a:t>
            </a:r>
          </a:p>
          <a:p>
            <a:r>
              <a:rPr lang="ru-RU" sz="3200" dirty="0"/>
              <a:t>взаимодействия с окружающими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3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9" y="2204864"/>
            <a:ext cx="2119164" cy="2825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43" y="2203451"/>
            <a:ext cx="2119164" cy="2825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16" y="3717032"/>
            <a:ext cx="2831683" cy="2831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32" y="1988840"/>
            <a:ext cx="3141984" cy="2094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836713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использую в своей работе  театрализованные  действия  как в ясельной так и старшей </a:t>
            </a:r>
            <a:r>
              <a:rPr lang="ru-RU" dirty="0" smtClean="0"/>
              <a:t>группах.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Развиваю речь  с помощью дидактических игр, в том числе, сделанными своими руками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2808312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700300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77353"/>
            <a:ext cx="2843808" cy="1895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10" y="3657448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старшем дошкольном возрасте   использую описание игрушки, заучивание стихов при помощи мнемосхем,  составляем описательные рассказы по картинам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12370" r="7075" b="6858"/>
          <a:stretch/>
        </p:blipFill>
        <p:spPr>
          <a:xfrm>
            <a:off x="587423" y="4272843"/>
            <a:ext cx="1875807" cy="2468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3723"/>
            <a:ext cx="1851670" cy="2468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33" y="4272408"/>
            <a:ext cx="1599642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41" y="1703723"/>
            <a:ext cx="1780011" cy="2373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1810214" cy="2413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20397"/>
            <a:ext cx="1869671" cy="24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Экскурсии в библиотеку, к памятнику павшим в ВОВ. Наблюдение и обсуждение увиденного на прогулке.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43808" cy="2132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00" y="1556792"/>
            <a:ext cx="2885484" cy="2164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4000187"/>
            <a:ext cx="288032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00" y="4000187"/>
            <a:ext cx="2880321" cy="216024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92896"/>
            <a:ext cx="2971800" cy="22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Вместе с детьми используем природный материал для создания картин на  участке, развивая мелкую моторику.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3466785" cy="2600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9" y="2478585"/>
            <a:ext cx="3469097" cy="26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Экспериментирование неотъемлемая часть развития речи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8550"/>
            <a:ext cx="2808312" cy="1872208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23" y="1709542"/>
            <a:ext cx="2761387" cy="18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52223"/>
            <a:ext cx="2179010" cy="251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Админ\Desktop\садик декаюрь 2019\IMG_20191203_1633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37174" r="9933" b="15360"/>
          <a:stretch/>
        </p:blipFill>
        <p:spPr bwMode="auto">
          <a:xfrm>
            <a:off x="740172" y="3912980"/>
            <a:ext cx="2617680" cy="199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42" y="1723064"/>
            <a:ext cx="2436924" cy="1827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09" y="3861698"/>
            <a:ext cx="2724658" cy="20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6V4XDJZHKHHZ-516-3390</_dlc_DocId>
    <_dlc_DocIdUrl xmlns="d4d6ac07-9d60-403d-ada4-7b1b04443535">
      <Url>http://www.eduportal44.ru/sharya_r/1/_layouts/15/DocIdRedir.aspx?ID=6V4XDJZHKHHZ-516-3390</Url>
      <Description>6V4XDJZHKHHZ-516-3390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D3652A-F7EA-4F02-B95F-5FE3788D75AD}"/>
</file>

<file path=customXml/itemProps2.xml><?xml version="1.0" encoding="utf-8"?>
<ds:datastoreItem xmlns:ds="http://schemas.openxmlformats.org/officeDocument/2006/customXml" ds:itemID="{E849C18A-591C-4479-B8DC-7C4593537B7B}"/>
</file>

<file path=customXml/itemProps3.xml><?xml version="1.0" encoding="utf-8"?>
<ds:datastoreItem xmlns:ds="http://schemas.openxmlformats.org/officeDocument/2006/customXml" ds:itemID="{D9D07FB5-8E43-46F9-8932-EF3CC9BCD629}"/>
</file>

<file path=customXml/itemProps4.xml><?xml version="1.0" encoding="utf-8"?>
<ds:datastoreItem xmlns:ds="http://schemas.openxmlformats.org/officeDocument/2006/customXml" ds:itemID="{91FFE4D8-CE05-48B6-8552-F8444085975A}"/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275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Речевое развитие детей дошкольного возраста         подготовила Чистякова        Елена Анатольевна  2021 год </vt:lpstr>
      <vt:lpstr>Актуальность </vt:lpstr>
      <vt:lpstr>Презентация PowerPoint</vt:lpstr>
      <vt:lpstr>Презентация PowerPoint</vt:lpstr>
      <vt:lpstr>Развиваю речь  с помощью дидактических игр, в том числе, сделанными своими руками</vt:lpstr>
      <vt:lpstr>В старшем дошкольном возрасте   использую описание игрушки, заучивание стихов при помощи мнемосхем,  составляем описательные рассказы по картинам</vt:lpstr>
      <vt:lpstr>Экскурсии в библиотеку, к памятнику павшим в ВОВ. Наблюдение и обсуждение увиденного на прогулке.</vt:lpstr>
      <vt:lpstr>Вместе с детьми используем природный материал для создания картин на  участке, развивая мелкую моторику.</vt:lpstr>
      <vt:lpstr>Экспериментирование неотъемлемая часть развития речи</vt:lpstr>
      <vt:lpstr>Сюжетно ролевые игры  учат детей  ни только соблюдать правила игры, и прислушиваться к  собеседнику, но и способствовать развитию  монологической и  диалогической речи. </vt:lpstr>
      <vt:lpstr>« Знание педагогом содержания задач имеет большое методическое значение, поскольку от этого зависит правильная организация работы по развитию речи и обучению родному языку.»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Админ</cp:lastModifiedBy>
  <cp:revision>42</cp:revision>
  <dcterms:created xsi:type="dcterms:W3CDTF">2013-07-29T17:42:42Z</dcterms:created>
  <dcterms:modified xsi:type="dcterms:W3CDTF">2021-02-09T13:34:09Z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9bd93a16-6052-4775-bccf-422123701361</vt:lpwstr>
  </property>
</Properties>
</file>