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55601-05F1-4271-8E20-EDBC89B8A99E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D40FA0-4CD6-4F3D-BF76-D4D118E3D56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1048" cy="2777480"/>
          </a:xfrm>
        </p:spPr>
        <p:txBody>
          <a:bodyPr/>
          <a:lstStyle/>
          <a:p>
            <a:r>
              <a:rPr lang="ru-RU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Проект «Дети и дорога»</a:t>
            </a: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301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881985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Проведение развлечения по ПДД 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“</a:t>
            </a:r>
            <a:r>
              <a:rPr lang="ru-RU" sz="3600" dirty="0" smtClean="0">
                <a:solidFill>
                  <a:schemeClr val="tx1"/>
                </a:solidFill>
              </a:rPr>
              <a:t>Путешествие в страну дорожных знаков </a:t>
            </a:r>
            <a:r>
              <a:rPr lang="en-US" sz="3600" dirty="0" smtClean="0">
                <a:solidFill>
                  <a:schemeClr val="tx1"/>
                </a:solidFill>
              </a:rPr>
              <a:t>“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18153"/>
            <a:ext cx="5720185" cy="384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81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448043" cy="333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3356992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4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784080" cy="358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24258"/>
            <a:ext cx="4427984" cy="33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1000"/>
            <a:ext cx="4640064" cy="348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4424040" cy="331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46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8640"/>
            <a:ext cx="3806475" cy="285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83" y="3356992"/>
            <a:ext cx="4352032" cy="326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9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544053" cy="340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9775"/>
            <a:ext cx="4653384" cy="349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72641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795886" cy="506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11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/>
              <a:t>Вид проекта</a:t>
            </a:r>
            <a:r>
              <a:rPr lang="ru-RU" sz="2800" i="1" dirty="0"/>
              <a:t>-</a:t>
            </a:r>
            <a:endParaRPr lang="ru-RU" sz="2800" dirty="0"/>
          </a:p>
          <a:p>
            <a:r>
              <a:rPr lang="ru-RU" sz="2800" i="1" dirty="0"/>
              <a:t> информационно- исследовательский</a:t>
            </a:r>
            <a:endParaRPr lang="ru-RU" sz="2800" dirty="0"/>
          </a:p>
          <a:p>
            <a:r>
              <a:rPr lang="ru-RU" sz="2800" b="1" i="1" dirty="0"/>
              <a:t> </a:t>
            </a:r>
            <a:endParaRPr lang="ru-RU" sz="2800" dirty="0"/>
          </a:p>
          <a:p>
            <a:r>
              <a:rPr lang="ru-RU" sz="2800" b="1" i="1" dirty="0"/>
              <a:t>Продолжительность проекта</a:t>
            </a:r>
            <a:r>
              <a:rPr lang="ru-RU" sz="2800" i="1" dirty="0"/>
              <a:t>- </a:t>
            </a:r>
            <a:endParaRPr lang="ru-RU" sz="2800" dirty="0"/>
          </a:p>
          <a:p>
            <a:r>
              <a:rPr lang="ru-RU" sz="2800" i="1" dirty="0"/>
              <a:t>долгосрочный (сентябрь 2016 года- май 2017 года)</a:t>
            </a:r>
            <a:endParaRPr lang="ru-RU" sz="2800" dirty="0"/>
          </a:p>
          <a:p>
            <a:r>
              <a:rPr lang="ru-RU" sz="2800" i="1" dirty="0"/>
              <a:t> </a:t>
            </a:r>
            <a:endParaRPr lang="ru-RU" sz="2800" dirty="0"/>
          </a:p>
          <a:p>
            <a:r>
              <a:rPr lang="ru-RU" sz="2800" b="1" i="1" dirty="0"/>
              <a:t>Участники проекта</a:t>
            </a:r>
            <a:r>
              <a:rPr lang="ru-RU" sz="2800" i="1" dirty="0"/>
              <a:t>- дети 6- 7 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0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30560"/>
            <a:ext cx="4637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Проблема, её актуальность: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16150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Цель проекта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7632848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Calibri"/>
                <a:ea typeface="Calibri"/>
                <a:cs typeface="Times New Roman"/>
              </a:rPr>
              <a:t>формирование навыков безопасного поведения на улице и по дороге в детский сад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5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2115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Задачи: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9307" y="119675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1)Углублять представления детей о Правилах дорожного движения, полученные ранее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2)Расширять знания детей о ПДД для пешеходов и пассажиров и о работе сотрудников ГИБДД, контролирующих и регулирующих движение на улице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3)Продолжать знакомство с назначением дорожных знаков и их начертаниями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4)Расширять  знания детей о видах транспорта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6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5) Развивать  у детей способности к предвидению возможной опасности в конкретно меняющейся ситуации и построению адекватного безопасного поведения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6)Составить и отработать индивидуальный безопасный маршрут из дома к детскому саду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7) Воспитывать в детях грамотных пешеходов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8)Развивать моторику рук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09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59023"/>
            <a:ext cx="4242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Этапы работы над проектом: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7" y="980728"/>
            <a:ext cx="77947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33112" cy="49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6V4XDJZHKHHZ-516-1163</_dlc_DocId>
    <_dlc_DocIdUrl xmlns="d4d6ac07-9d60-403d-ada4-7b1b04443535">
      <Url>http://www.eduportal44.ru/sharya_r/1/_layouts/15/DocIdRedir.aspx?ID=6V4XDJZHKHHZ-516-1163</Url>
      <Description>6V4XDJZHKHHZ-516-1163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26AA0-DFBF-4D63-A0F6-3D3B49626341}"/>
</file>

<file path=customXml/itemProps2.xml><?xml version="1.0" encoding="utf-8"?>
<ds:datastoreItem xmlns:ds="http://schemas.openxmlformats.org/officeDocument/2006/customXml" ds:itemID="{30BBAAAE-6E0E-4618-BE43-1A985DC3D08F}"/>
</file>

<file path=customXml/itemProps3.xml><?xml version="1.0" encoding="utf-8"?>
<ds:datastoreItem xmlns:ds="http://schemas.openxmlformats.org/officeDocument/2006/customXml" ds:itemID="{1184153B-6EDF-4B66-A171-BA9736E4D20A}"/>
</file>

<file path=customXml/itemProps4.xml><?xml version="1.0" encoding="utf-8"?>
<ds:datastoreItem xmlns:ds="http://schemas.openxmlformats.org/officeDocument/2006/customXml" ds:itemID="{04B39E9D-E8EB-4A25-8D5D-0A47253589B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129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Проект «Дети и дорога»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развлечения по ПДД :  “Путешествие в страну дорожных знаков 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«Дети и дорога»</dc:title>
  <dc:creator>Пользователь</dc:creator>
  <cp:lastModifiedBy>Пользователь</cp:lastModifiedBy>
  <cp:revision>7</cp:revision>
  <dcterms:created xsi:type="dcterms:W3CDTF">2016-11-13T09:34:21Z</dcterms:created>
  <dcterms:modified xsi:type="dcterms:W3CDTF">2016-11-13T10:37:32Z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7281a532-ce72-4a87-a397-40e00502792e</vt:lpwstr>
  </property>
</Properties>
</file>