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8" r:id="rId3"/>
    <p:sldId id="293" r:id="rId4"/>
    <p:sldId id="259" r:id="rId5"/>
    <p:sldId id="261" r:id="rId6"/>
    <p:sldId id="262" r:id="rId7"/>
    <p:sldId id="269" r:id="rId8"/>
    <p:sldId id="266" r:id="rId9"/>
    <p:sldId id="272" r:id="rId10"/>
    <p:sldId id="285" r:id="rId11"/>
    <p:sldId id="276" r:id="rId12"/>
    <p:sldId id="277" r:id="rId13"/>
    <p:sldId id="279" r:id="rId14"/>
    <p:sldId id="295" r:id="rId15"/>
    <p:sldId id="287" r:id="rId16"/>
    <p:sldId id="297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500" i="1" kern="1200">
        <a:solidFill>
          <a:srgbClr val="0080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8000"/>
    <a:srgbClr val="000099"/>
    <a:srgbClr val="006600"/>
    <a:srgbClr val="990000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59" autoAdjust="0"/>
  </p:normalViewPr>
  <p:slideViewPr>
    <p:cSldViewPr>
      <p:cViewPr varScale="1">
        <p:scale>
          <a:sx n="99" d="100"/>
          <a:sy n="99" d="100"/>
        </p:scale>
        <p:origin x="-13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BDEE8-08A0-4E61-8D1B-6FC725ACBA57}" type="doc">
      <dgm:prSet loTypeId="urn:microsoft.com/office/officeart/2008/layout/VerticalCurved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2E0A0037-12AE-40C3-8676-6C8CC9E6F89B}">
      <dgm:prSet phldrT="[Текст]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полифункциональной</a:t>
          </a:r>
          <a:endParaRPr lang="ru-RU" b="1" dirty="0"/>
        </a:p>
      </dgm:t>
    </dgm:pt>
    <dgm:pt modelId="{C13DF338-06D6-4F83-BB07-CD5C6890DC96}" type="parTrans" cxnId="{96991712-BD36-43AF-B8D9-5512C102B4B7}">
      <dgm:prSet/>
      <dgm:spPr/>
      <dgm:t>
        <a:bodyPr/>
        <a:lstStyle/>
        <a:p>
          <a:endParaRPr lang="ru-RU"/>
        </a:p>
      </dgm:t>
    </dgm:pt>
    <dgm:pt modelId="{1F90E501-90DE-4B49-B3B3-30E0F15D20EB}" type="sibTrans" cxnId="{96991712-BD36-43AF-B8D9-5512C102B4B7}">
      <dgm:prSet/>
      <dgm:spPr/>
      <dgm:t>
        <a:bodyPr/>
        <a:lstStyle/>
        <a:p>
          <a:endParaRPr lang="ru-RU"/>
        </a:p>
      </dgm:t>
    </dgm:pt>
    <dgm:pt modelId="{A41514A3-3E21-4A04-B4AB-BE68A887FFC1}">
      <dgm:prSet phldrT="[Текст]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доступной</a:t>
          </a:r>
          <a:endParaRPr lang="ru-RU" b="1" dirty="0"/>
        </a:p>
      </dgm:t>
    </dgm:pt>
    <dgm:pt modelId="{53F9AEBD-6DE9-49F4-93CF-D6144D73B6F1}" type="parTrans" cxnId="{2C9E2395-06F0-4F01-BFDF-160D70CD7278}">
      <dgm:prSet/>
      <dgm:spPr/>
      <dgm:t>
        <a:bodyPr/>
        <a:lstStyle/>
        <a:p>
          <a:endParaRPr lang="ru-RU"/>
        </a:p>
      </dgm:t>
    </dgm:pt>
    <dgm:pt modelId="{66FFE61E-AD2D-4735-B47B-143D5F6DBA05}" type="sibTrans" cxnId="{2C9E2395-06F0-4F01-BFDF-160D70CD7278}">
      <dgm:prSet/>
      <dgm:spPr/>
      <dgm:t>
        <a:bodyPr/>
        <a:lstStyle/>
        <a:p>
          <a:endParaRPr lang="ru-RU"/>
        </a:p>
      </dgm:t>
    </dgm:pt>
    <dgm:pt modelId="{C82067FB-8785-4635-9339-D71A05D34438}">
      <dgm:prSet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трансформируемой</a:t>
          </a:r>
          <a:endParaRPr lang="ru-RU" b="1" dirty="0"/>
        </a:p>
      </dgm:t>
    </dgm:pt>
    <dgm:pt modelId="{7AD3229A-238E-416D-AF06-C5A013A10868}" type="parTrans" cxnId="{B0C48308-EABB-4D1E-BEE6-6485D2FF3AF3}">
      <dgm:prSet/>
      <dgm:spPr/>
      <dgm:t>
        <a:bodyPr/>
        <a:lstStyle/>
        <a:p>
          <a:endParaRPr lang="ru-RU"/>
        </a:p>
      </dgm:t>
    </dgm:pt>
    <dgm:pt modelId="{C2EFA3D0-373A-4FE9-8B55-EC1DA3CD0AE2}" type="sibTrans" cxnId="{B0C48308-EABB-4D1E-BEE6-6485D2FF3AF3}">
      <dgm:prSet/>
      <dgm:spPr/>
      <dgm:t>
        <a:bodyPr/>
        <a:lstStyle/>
        <a:p>
          <a:endParaRPr lang="ru-RU"/>
        </a:p>
      </dgm:t>
    </dgm:pt>
    <dgm:pt modelId="{06D80A41-75C7-4BB4-BEF4-37174CC8E256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/>
            <a:t>содержательно-насыщенной</a:t>
          </a:r>
          <a:endParaRPr lang="ru-RU" b="1" dirty="0"/>
        </a:p>
      </dgm:t>
    </dgm:pt>
    <dgm:pt modelId="{35F170EA-0548-4A4B-ADC5-0E4E9BC1826F}" type="parTrans" cxnId="{97DBC428-1DC3-4341-81EA-799363D6B940}">
      <dgm:prSet/>
      <dgm:spPr/>
      <dgm:t>
        <a:bodyPr/>
        <a:lstStyle/>
        <a:p>
          <a:endParaRPr lang="ru-RU"/>
        </a:p>
      </dgm:t>
    </dgm:pt>
    <dgm:pt modelId="{B330CA5B-3E3D-414A-9066-5506DDC6B9E2}" type="sibTrans" cxnId="{97DBC428-1DC3-4341-81EA-799363D6B940}">
      <dgm:prSet/>
      <dgm:spPr/>
      <dgm:t>
        <a:bodyPr/>
        <a:lstStyle/>
        <a:p>
          <a:endParaRPr lang="ru-RU"/>
        </a:p>
      </dgm:t>
    </dgm:pt>
    <dgm:pt modelId="{FDDB28F7-E333-4F32-8D86-D32C2669E97E}">
      <dgm:prSet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вариативной</a:t>
          </a:r>
          <a:endParaRPr lang="ru-RU" b="1" dirty="0"/>
        </a:p>
      </dgm:t>
    </dgm:pt>
    <dgm:pt modelId="{9B8B09B4-456B-4C11-ACF7-835C58D3D194}" type="parTrans" cxnId="{B05B7E4C-A5B1-4748-B89D-47704A97FC95}">
      <dgm:prSet/>
      <dgm:spPr/>
      <dgm:t>
        <a:bodyPr/>
        <a:lstStyle/>
        <a:p>
          <a:endParaRPr lang="ru-RU"/>
        </a:p>
      </dgm:t>
    </dgm:pt>
    <dgm:pt modelId="{30835DCD-C912-4405-90FA-9997CF3AAC4C}" type="sibTrans" cxnId="{B05B7E4C-A5B1-4748-B89D-47704A97FC95}">
      <dgm:prSet/>
      <dgm:spPr/>
      <dgm:t>
        <a:bodyPr/>
        <a:lstStyle/>
        <a:p>
          <a:endParaRPr lang="ru-RU"/>
        </a:p>
      </dgm:t>
    </dgm:pt>
    <dgm:pt modelId="{9AB0A266-8AFB-4EA3-87A8-50C1CD39BE93}">
      <dgm:prSet/>
      <dgm:spPr>
        <a:solidFill>
          <a:schemeClr val="accent5">
            <a:lumMod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безопасной </a:t>
          </a:r>
          <a:endParaRPr lang="ru-RU" b="1" dirty="0"/>
        </a:p>
      </dgm:t>
    </dgm:pt>
    <dgm:pt modelId="{654E710D-0EDC-428F-B099-24429F45695A}" type="parTrans" cxnId="{8FA4D30D-1DDE-431D-8B41-CBB37B1CCB03}">
      <dgm:prSet/>
      <dgm:spPr/>
      <dgm:t>
        <a:bodyPr/>
        <a:lstStyle/>
        <a:p>
          <a:endParaRPr lang="ru-RU"/>
        </a:p>
      </dgm:t>
    </dgm:pt>
    <dgm:pt modelId="{2919CB56-30A5-4E3D-BC81-14831EF66F73}" type="sibTrans" cxnId="{8FA4D30D-1DDE-431D-8B41-CBB37B1CCB03}">
      <dgm:prSet/>
      <dgm:spPr/>
      <dgm:t>
        <a:bodyPr/>
        <a:lstStyle/>
        <a:p>
          <a:endParaRPr lang="ru-RU"/>
        </a:p>
      </dgm:t>
    </dgm:pt>
    <dgm:pt modelId="{318DD10F-FA77-44BB-99DA-5FB184566535}" type="pres">
      <dgm:prSet presAssocID="{7A9BDEE8-08A0-4E61-8D1B-6FC725ACBA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DBEEA5B-AB94-43BB-A7FC-FCD8357226E4}" type="pres">
      <dgm:prSet presAssocID="{7A9BDEE8-08A0-4E61-8D1B-6FC725ACBA57}" presName="Name1" presStyleCnt="0"/>
      <dgm:spPr/>
    </dgm:pt>
    <dgm:pt modelId="{7402FCCB-F4A1-477E-A7F9-063F69400C60}" type="pres">
      <dgm:prSet presAssocID="{7A9BDEE8-08A0-4E61-8D1B-6FC725ACBA57}" presName="cycle" presStyleCnt="0"/>
      <dgm:spPr/>
    </dgm:pt>
    <dgm:pt modelId="{490930E4-A093-49EE-AA58-0B3850662076}" type="pres">
      <dgm:prSet presAssocID="{7A9BDEE8-08A0-4E61-8D1B-6FC725ACBA57}" presName="srcNode" presStyleLbl="node1" presStyleIdx="0" presStyleCnt="6"/>
      <dgm:spPr/>
    </dgm:pt>
    <dgm:pt modelId="{D3BF6BEA-F023-4B54-AC89-4EABD3C03146}" type="pres">
      <dgm:prSet presAssocID="{7A9BDEE8-08A0-4E61-8D1B-6FC725ACBA57}" presName="conn" presStyleLbl="parChTrans1D2" presStyleIdx="0" presStyleCnt="1"/>
      <dgm:spPr/>
      <dgm:t>
        <a:bodyPr/>
        <a:lstStyle/>
        <a:p>
          <a:endParaRPr lang="ru-RU"/>
        </a:p>
      </dgm:t>
    </dgm:pt>
    <dgm:pt modelId="{38AC59E7-DFEF-4C0D-95F5-57323E8AD402}" type="pres">
      <dgm:prSet presAssocID="{7A9BDEE8-08A0-4E61-8D1B-6FC725ACBA57}" presName="extraNode" presStyleLbl="node1" presStyleIdx="0" presStyleCnt="6"/>
      <dgm:spPr/>
    </dgm:pt>
    <dgm:pt modelId="{3445DFFB-207A-48B3-953C-A005F4B32581}" type="pres">
      <dgm:prSet presAssocID="{7A9BDEE8-08A0-4E61-8D1B-6FC725ACBA57}" presName="dstNode" presStyleLbl="node1" presStyleIdx="0" presStyleCnt="6"/>
      <dgm:spPr/>
    </dgm:pt>
    <dgm:pt modelId="{A9FB545B-5A3D-4D1C-BA35-91A5956263C5}" type="pres">
      <dgm:prSet presAssocID="{06D80A41-75C7-4BB4-BEF4-37174CC8E25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BF1F8-80F9-49DF-B24C-A4EC7A402A17}" type="pres">
      <dgm:prSet presAssocID="{06D80A41-75C7-4BB4-BEF4-37174CC8E256}" presName="accent_1" presStyleCnt="0"/>
      <dgm:spPr/>
    </dgm:pt>
    <dgm:pt modelId="{93389351-A2D4-4158-8E15-61620A6FDCF2}" type="pres">
      <dgm:prSet presAssocID="{06D80A41-75C7-4BB4-BEF4-37174CC8E256}" presName="accentRepeatNode" presStyleLbl="solidFgAcc1" presStyleIdx="0" presStyleCnt="6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61AA9F6E-B1EB-4676-9CED-87A2A0B25D1D}" type="pres">
      <dgm:prSet presAssocID="{C82067FB-8785-4635-9339-D71A05D34438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6B611-37C9-4C2A-85AA-F4CC8A5D7BC1}" type="pres">
      <dgm:prSet presAssocID="{C82067FB-8785-4635-9339-D71A05D34438}" presName="accent_2" presStyleCnt="0"/>
      <dgm:spPr/>
    </dgm:pt>
    <dgm:pt modelId="{8479D05D-B0C8-4791-AE52-9F5771546457}" type="pres">
      <dgm:prSet presAssocID="{C82067FB-8785-4635-9339-D71A05D34438}" presName="accentRepeatNode" presStyleLbl="solidFgAcc1" presStyleIdx="1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9CBE8F4A-7A7C-49A1-A2F1-8BEC1AF3A1DB}" type="pres">
      <dgm:prSet presAssocID="{2E0A0037-12AE-40C3-8676-6C8CC9E6F89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372E-FDF2-4463-809E-C699013FC8A0}" type="pres">
      <dgm:prSet presAssocID="{2E0A0037-12AE-40C3-8676-6C8CC9E6F89B}" presName="accent_3" presStyleCnt="0"/>
      <dgm:spPr/>
    </dgm:pt>
    <dgm:pt modelId="{A23CFAAB-55BB-4929-A421-6D71053F1CF3}" type="pres">
      <dgm:prSet presAssocID="{2E0A0037-12AE-40C3-8676-6C8CC9E6F89B}" presName="accentRepeatNode" presStyleLbl="solidFgAcc1" presStyleIdx="2" presStyleCnt="6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</dgm:pt>
    <dgm:pt modelId="{70BAA78F-54EE-4A2F-A905-E150FDC61160}" type="pres">
      <dgm:prSet presAssocID="{FDDB28F7-E333-4F32-8D86-D32C2669E97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9D426-0BD3-46BB-AC76-EDBEA9661F80}" type="pres">
      <dgm:prSet presAssocID="{FDDB28F7-E333-4F32-8D86-D32C2669E97E}" presName="accent_4" presStyleCnt="0"/>
      <dgm:spPr/>
    </dgm:pt>
    <dgm:pt modelId="{707E4234-B6DE-425A-BDD7-CB6D0B1A954A}" type="pres">
      <dgm:prSet presAssocID="{FDDB28F7-E333-4F32-8D86-D32C2669E97E}" presName="accentRepeatNode" presStyleLbl="solidFgAcc1" presStyleIdx="3" presStyleCnt="6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1D87EF1B-9E4F-45DA-A518-AE9CA5BDF16A}" type="pres">
      <dgm:prSet presAssocID="{A41514A3-3E21-4A04-B4AB-BE68A887FFC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5B383-A17E-470D-921C-4EE90B422CB4}" type="pres">
      <dgm:prSet presAssocID="{A41514A3-3E21-4A04-B4AB-BE68A887FFC1}" presName="accent_5" presStyleCnt="0"/>
      <dgm:spPr/>
    </dgm:pt>
    <dgm:pt modelId="{54CA4984-F00A-466A-9489-3FB269FFDC26}" type="pres">
      <dgm:prSet presAssocID="{A41514A3-3E21-4A04-B4AB-BE68A887FFC1}" presName="accentRepeatNode" presStyleLbl="solidFgAcc1" presStyleIdx="4" presStyleCnt="6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C1819281-7644-449A-82D6-54C35F6C5AFD}" type="pres">
      <dgm:prSet presAssocID="{9AB0A266-8AFB-4EA3-87A8-50C1CD39BE9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648F2-29E3-435B-8691-8C7FF643E6A0}" type="pres">
      <dgm:prSet presAssocID="{9AB0A266-8AFB-4EA3-87A8-50C1CD39BE93}" presName="accent_6" presStyleCnt="0"/>
      <dgm:spPr/>
    </dgm:pt>
    <dgm:pt modelId="{3060B011-37EC-4106-8F6C-702A9CAE7760}" type="pres">
      <dgm:prSet presAssocID="{9AB0A266-8AFB-4EA3-87A8-50C1CD39BE93}" presName="accentRepeatNode" presStyleLbl="solidFgAcc1" presStyleIdx="5" presStyleCnt="6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C949F002-1065-4DCB-BEEE-90D3F087CB23}" type="presOf" srcId="{FDDB28F7-E333-4F32-8D86-D32C2669E97E}" destId="{70BAA78F-54EE-4A2F-A905-E150FDC61160}" srcOrd="0" destOrd="0" presId="urn:microsoft.com/office/officeart/2008/layout/VerticalCurvedList"/>
    <dgm:cxn modelId="{FBCD7758-1628-4E7B-994F-9F86D0E6D96A}" type="presOf" srcId="{9AB0A266-8AFB-4EA3-87A8-50C1CD39BE93}" destId="{C1819281-7644-449A-82D6-54C35F6C5AFD}" srcOrd="0" destOrd="0" presId="urn:microsoft.com/office/officeart/2008/layout/VerticalCurvedList"/>
    <dgm:cxn modelId="{B05B7E4C-A5B1-4748-B89D-47704A97FC95}" srcId="{7A9BDEE8-08A0-4E61-8D1B-6FC725ACBA57}" destId="{FDDB28F7-E333-4F32-8D86-D32C2669E97E}" srcOrd="3" destOrd="0" parTransId="{9B8B09B4-456B-4C11-ACF7-835C58D3D194}" sibTransId="{30835DCD-C912-4405-90FA-9997CF3AAC4C}"/>
    <dgm:cxn modelId="{68235B05-3DAA-4B80-B7DC-1AB03594CAF0}" type="presOf" srcId="{C82067FB-8785-4635-9339-D71A05D34438}" destId="{61AA9F6E-B1EB-4676-9CED-87A2A0B25D1D}" srcOrd="0" destOrd="0" presId="urn:microsoft.com/office/officeart/2008/layout/VerticalCurvedList"/>
    <dgm:cxn modelId="{E92F3BDB-64CB-4952-903C-0D1911045326}" type="presOf" srcId="{06D80A41-75C7-4BB4-BEF4-37174CC8E256}" destId="{A9FB545B-5A3D-4D1C-BA35-91A5956263C5}" srcOrd="0" destOrd="0" presId="urn:microsoft.com/office/officeart/2008/layout/VerticalCurvedList"/>
    <dgm:cxn modelId="{8FA4D30D-1DDE-431D-8B41-CBB37B1CCB03}" srcId="{7A9BDEE8-08A0-4E61-8D1B-6FC725ACBA57}" destId="{9AB0A266-8AFB-4EA3-87A8-50C1CD39BE93}" srcOrd="5" destOrd="0" parTransId="{654E710D-0EDC-428F-B099-24429F45695A}" sibTransId="{2919CB56-30A5-4E3D-BC81-14831EF66F73}"/>
    <dgm:cxn modelId="{C953F5CC-13A1-43A3-9E01-3BC665115CE9}" type="presOf" srcId="{2E0A0037-12AE-40C3-8676-6C8CC9E6F89B}" destId="{9CBE8F4A-7A7C-49A1-A2F1-8BEC1AF3A1DB}" srcOrd="0" destOrd="0" presId="urn:microsoft.com/office/officeart/2008/layout/VerticalCurvedList"/>
    <dgm:cxn modelId="{D16A2A0C-4430-407D-9233-BEBC1116A71D}" type="presOf" srcId="{7A9BDEE8-08A0-4E61-8D1B-6FC725ACBA57}" destId="{318DD10F-FA77-44BB-99DA-5FB184566535}" srcOrd="0" destOrd="0" presId="urn:microsoft.com/office/officeart/2008/layout/VerticalCurvedList"/>
    <dgm:cxn modelId="{2C9E2395-06F0-4F01-BFDF-160D70CD7278}" srcId="{7A9BDEE8-08A0-4E61-8D1B-6FC725ACBA57}" destId="{A41514A3-3E21-4A04-B4AB-BE68A887FFC1}" srcOrd="4" destOrd="0" parTransId="{53F9AEBD-6DE9-49F4-93CF-D6144D73B6F1}" sibTransId="{66FFE61E-AD2D-4735-B47B-143D5F6DBA05}"/>
    <dgm:cxn modelId="{96991712-BD36-43AF-B8D9-5512C102B4B7}" srcId="{7A9BDEE8-08A0-4E61-8D1B-6FC725ACBA57}" destId="{2E0A0037-12AE-40C3-8676-6C8CC9E6F89B}" srcOrd="2" destOrd="0" parTransId="{C13DF338-06D6-4F83-BB07-CD5C6890DC96}" sibTransId="{1F90E501-90DE-4B49-B3B3-30E0F15D20EB}"/>
    <dgm:cxn modelId="{97DBC428-1DC3-4341-81EA-799363D6B940}" srcId="{7A9BDEE8-08A0-4E61-8D1B-6FC725ACBA57}" destId="{06D80A41-75C7-4BB4-BEF4-37174CC8E256}" srcOrd="0" destOrd="0" parTransId="{35F170EA-0548-4A4B-ADC5-0E4E9BC1826F}" sibTransId="{B330CA5B-3E3D-414A-9066-5506DDC6B9E2}"/>
    <dgm:cxn modelId="{B0C48308-EABB-4D1E-BEE6-6485D2FF3AF3}" srcId="{7A9BDEE8-08A0-4E61-8D1B-6FC725ACBA57}" destId="{C82067FB-8785-4635-9339-D71A05D34438}" srcOrd="1" destOrd="0" parTransId="{7AD3229A-238E-416D-AF06-C5A013A10868}" sibTransId="{C2EFA3D0-373A-4FE9-8B55-EC1DA3CD0AE2}"/>
    <dgm:cxn modelId="{673F5841-C001-4193-90E1-C3EE1F9DAD5A}" type="presOf" srcId="{A41514A3-3E21-4A04-B4AB-BE68A887FFC1}" destId="{1D87EF1B-9E4F-45DA-A518-AE9CA5BDF16A}" srcOrd="0" destOrd="0" presId="urn:microsoft.com/office/officeart/2008/layout/VerticalCurvedList"/>
    <dgm:cxn modelId="{1956416A-EDDF-49C3-957D-333A48B3DDE4}" type="presOf" srcId="{B330CA5B-3E3D-414A-9066-5506DDC6B9E2}" destId="{D3BF6BEA-F023-4B54-AC89-4EABD3C03146}" srcOrd="0" destOrd="0" presId="urn:microsoft.com/office/officeart/2008/layout/VerticalCurvedList"/>
    <dgm:cxn modelId="{8B2F35D4-8F5C-4287-A6F9-807E2DE1B033}" type="presParOf" srcId="{318DD10F-FA77-44BB-99DA-5FB184566535}" destId="{2DBEEA5B-AB94-43BB-A7FC-FCD8357226E4}" srcOrd="0" destOrd="0" presId="urn:microsoft.com/office/officeart/2008/layout/VerticalCurvedList"/>
    <dgm:cxn modelId="{63B24104-AB02-4C48-B45E-22CF6CC24CE0}" type="presParOf" srcId="{2DBEEA5B-AB94-43BB-A7FC-FCD8357226E4}" destId="{7402FCCB-F4A1-477E-A7F9-063F69400C60}" srcOrd="0" destOrd="0" presId="urn:microsoft.com/office/officeart/2008/layout/VerticalCurvedList"/>
    <dgm:cxn modelId="{C2DAEC07-0907-434C-A4F4-D14D22C2C8C9}" type="presParOf" srcId="{7402FCCB-F4A1-477E-A7F9-063F69400C60}" destId="{490930E4-A093-49EE-AA58-0B3850662076}" srcOrd="0" destOrd="0" presId="urn:microsoft.com/office/officeart/2008/layout/VerticalCurvedList"/>
    <dgm:cxn modelId="{742BB659-9BBA-4B25-841D-194B3001FD4F}" type="presParOf" srcId="{7402FCCB-F4A1-477E-A7F9-063F69400C60}" destId="{D3BF6BEA-F023-4B54-AC89-4EABD3C03146}" srcOrd="1" destOrd="0" presId="urn:microsoft.com/office/officeart/2008/layout/VerticalCurvedList"/>
    <dgm:cxn modelId="{03CFEC32-0DA0-4FB7-B947-E266BFF6A338}" type="presParOf" srcId="{7402FCCB-F4A1-477E-A7F9-063F69400C60}" destId="{38AC59E7-DFEF-4C0D-95F5-57323E8AD402}" srcOrd="2" destOrd="0" presId="urn:microsoft.com/office/officeart/2008/layout/VerticalCurvedList"/>
    <dgm:cxn modelId="{04C4385E-786F-4969-9452-FA3AC2CE8DD1}" type="presParOf" srcId="{7402FCCB-F4A1-477E-A7F9-063F69400C60}" destId="{3445DFFB-207A-48B3-953C-A005F4B32581}" srcOrd="3" destOrd="0" presId="urn:microsoft.com/office/officeart/2008/layout/VerticalCurvedList"/>
    <dgm:cxn modelId="{AA2CD6D9-0457-4126-9E00-DDCC289862F2}" type="presParOf" srcId="{2DBEEA5B-AB94-43BB-A7FC-FCD8357226E4}" destId="{A9FB545B-5A3D-4D1C-BA35-91A5956263C5}" srcOrd="1" destOrd="0" presId="urn:microsoft.com/office/officeart/2008/layout/VerticalCurvedList"/>
    <dgm:cxn modelId="{880DC4A4-E2EF-42A6-B848-C2DB964B85B9}" type="presParOf" srcId="{2DBEEA5B-AB94-43BB-A7FC-FCD8357226E4}" destId="{37EBF1F8-80F9-49DF-B24C-A4EC7A402A17}" srcOrd="2" destOrd="0" presId="urn:microsoft.com/office/officeart/2008/layout/VerticalCurvedList"/>
    <dgm:cxn modelId="{5CEC17A9-4078-485D-B7A0-556078ADCD0C}" type="presParOf" srcId="{37EBF1F8-80F9-49DF-B24C-A4EC7A402A17}" destId="{93389351-A2D4-4158-8E15-61620A6FDCF2}" srcOrd="0" destOrd="0" presId="urn:microsoft.com/office/officeart/2008/layout/VerticalCurvedList"/>
    <dgm:cxn modelId="{54DF1621-E85E-47E9-8F0F-A5D3B2FB66DE}" type="presParOf" srcId="{2DBEEA5B-AB94-43BB-A7FC-FCD8357226E4}" destId="{61AA9F6E-B1EB-4676-9CED-87A2A0B25D1D}" srcOrd="3" destOrd="0" presId="urn:microsoft.com/office/officeart/2008/layout/VerticalCurvedList"/>
    <dgm:cxn modelId="{87DB1B88-6BD9-440B-B7CD-7510626B0B78}" type="presParOf" srcId="{2DBEEA5B-AB94-43BB-A7FC-FCD8357226E4}" destId="{9166B611-37C9-4C2A-85AA-F4CC8A5D7BC1}" srcOrd="4" destOrd="0" presId="urn:microsoft.com/office/officeart/2008/layout/VerticalCurvedList"/>
    <dgm:cxn modelId="{7D00A8EF-1D07-4937-A4E7-929789EF4117}" type="presParOf" srcId="{9166B611-37C9-4C2A-85AA-F4CC8A5D7BC1}" destId="{8479D05D-B0C8-4791-AE52-9F5771546457}" srcOrd="0" destOrd="0" presId="urn:microsoft.com/office/officeart/2008/layout/VerticalCurvedList"/>
    <dgm:cxn modelId="{EA52CE1D-5C9A-4E85-9B97-8867235A3C21}" type="presParOf" srcId="{2DBEEA5B-AB94-43BB-A7FC-FCD8357226E4}" destId="{9CBE8F4A-7A7C-49A1-A2F1-8BEC1AF3A1DB}" srcOrd="5" destOrd="0" presId="urn:microsoft.com/office/officeart/2008/layout/VerticalCurvedList"/>
    <dgm:cxn modelId="{2483CE7E-187C-4901-8788-D2D03D2DFAD8}" type="presParOf" srcId="{2DBEEA5B-AB94-43BB-A7FC-FCD8357226E4}" destId="{DC59372E-FDF2-4463-809E-C699013FC8A0}" srcOrd="6" destOrd="0" presId="urn:microsoft.com/office/officeart/2008/layout/VerticalCurvedList"/>
    <dgm:cxn modelId="{B2D8B983-4B69-43C1-B636-8B66C4FB0CEB}" type="presParOf" srcId="{DC59372E-FDF2-4463-809E-C699013FC8A0}" destId="{A23CFAAB-55BB-4929-A421-6D71053F1CF3}" srcOrd="0" destOrd="0" presId="urn:microsoft.com/office/officeart/2008/layout/VerticalCurvedList"/>
    <dgm:cxn modelId="{BC24D0CA-B8C0-41AD-A791-8A4ECC1F34D7}" type="presParOf" srcId="{2DBEEA5B-AB94-43BB-A7FC-FCD8357226E4}" destId="{70BAA78F-54EE-4A2F-A905-E150FDC61160}" srcOrd="7" destOrd="0" presId="urn:microsoft.com/office/officeart/2008/layout/VerticalCurvedList"/>
    <dgm:cxn modelId="{4A5D3C43-AF39-49E9-AA2F-8E1030FC6627}" type="presParOf" srcId="{2DBEEA5B-AB94-43BB-A7FC-FCD8357226E4}" destId="{B229D426-0BD3-46BB-AC76-EDBEA9661F80}" srcOrd="8" destOrd="0" presId="urn:microsoft.com/office/officeart/2008/layout/VerticalCurvedList"/>
    <dgm:cxn modelId="{F0F3385A-B493-41A9-9FF6-7B0B4F8C1D87}" type="presParOf" srcId="{B229D426-0BD3-46BB-AC76-EDBEA9661F80}" destId="{707E4234-B6DE-425A-BDD7-CB6D0B1A954A}" srcOrd="0" destOrd="0" presId="urn:microsoft.com/office/officeart/2008/layout/VerticalCurvedList"/>
    <dgm:cxn modelId="{4115C2B5-04B8-481A-8F35-4C4BDF3580BF}" type="presParOf" srcId="{2DBEEA5B-AB94-43BB-A7FC-FCD8357226E4}" destId="{1D87EF1B-9E4F-45DA-A518-AE9CA5BDF16A}" srcOrd="9" destOrd="0" presId="urn:microsoft.com/office/officeart/2008/layout/VerticalCurvedList"/>
    <dgm:cxn modelId="{8828F80E-D33C-4781-B8DF-B189CD8E4A69}" type="presParOf" srcId="{2DBEEA5B-AB94-43BB-A7FC-FCD8357226E4}" destId="{FBC5B383-A17E-470D-921C-4EE90B422CB4}" srcOrd="10" destOrd="0" presId="urn:microsoft.com/office/officeart/2008/layout/VerticalCurvedList"/>
    <dgm:cxn modelId="{FF1350BF-FF37-4156-889E-884664E6D867}" type="presParOf" srcId="{FBC5B383-A17E-470D-921C-4EE90B422CB4}" destId="{54CA4984-F00A-466A-9489-3FB269FFDC26}" srcOrd="0" destOrd="0" presId="urn:microsoft.com/office/officeart/2008/layout/VerticalCurvedList"/>
    <dgm:cxn modelId="{C3C26742-058F-409D-95F5-8D2B6703461B}" type="presParOf" srcId="{2DBEEA5B-AB94-43BB-A7FC-FCD8357226E4}" destId="{C1819281-7644-449A-82D6-54C35F6C5AFD}" srcOrd="11" destOrd="0" presId="urn:microsoft.com/office/officeart/2008/layout/VerticalCurvedList"/>
    <dgm:cxn modelId="{7E410A0C-7AD7-48EB-ACD2-3E982E6EB280}" type="presParOf" srcId="{2DBEEA5B-AB94-43BB-A7FC-FCD8357226E4}" destId="{3F1648F2-29E3-435B-8691-8C7FF643E6A0}" srcOrd="12" destOrd="0" presId="urn:microsoft.com/office/officeart/2008/layout/VerticalCurvedList"/>
    <dgm:cxn modelId="{FF90DD81-D2C9-43C4-8AF7-BCC65E373EF2}" type="presParOf" srcId="{3F1648F2-29E3-435B-8691-8C7FF643E6A0}" destId="{3060B011-37EC-4106-8F6C-702A9CAE77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BF6BEA-F023-4B54-AC89-4EABD3C03146}">
      <dsp:nvSpPr>
        <dsp:cNvPr id="0" name=""/>
        <dsp:cNvSpPr/>
      </dsp:nvSpPr>
      <dsp:spPr>
        <a:xfrm>
          <a:off x="-4452489" y="-682843"/>
          <a:ext cx="5304313" cy="5304313"/>
        </a:xfrm>
        <a:prstGeom prst="blockArc">
          <a:avLst>
            <a:gd name="adj1" fmla="val 18900000"/>
            <a:gd name="adj2" fmla="val 2700000"/>
            <a:gd name="adj3" fmla="val 40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B545B-5A3D-4D1C-BA35-91A5956263C5}">
      <dsp:nvSpPr>
        <dsp:cNvPr id="0" name=""/>
        <dsp:cNvSpPr/>
      </dsp:nvSpPr>
      <dsp:spPr>
        <a:xfrm>
          <a:off x="318206" y="207408"/>
          <a:ext cx="7155818" cy="414658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13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содержательно-насыщенной</a:t>
          </a:r>
          <a:endParaRPr lang="ru-RU" sz="2100" b="1" kern="1200" dirty="0"/>
        </a:p>
      </dsp:txBody>
      <dsp:txXfrm>
        <a:off x="318206" y="207408"/>
        <a:ext cx="7155818" cy="414658"/>
      </dsp:txXfrm>
    </dsp:sp>
    <dsp:sp modelId="{93389351-A2D4-4158-8E15-61620A6FDCF2}">
      <dsp:nvSpPr>
        <dsp:cNvPr id="0" name=""/>
        <dsp:cNvSpPr/>
      </dsp:nvSpPr>
      <dsp:spPr>
        <a:xfrm>
          <a:off x="59044" y="155575"/>
          <a:ext cx="518323" cy="51832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A9F6E-B1EB-4676-9CED-87A2A0B25D1D}">
      <dsp:nvSpPr>
        <dsp:cNvPr id="0" name=""/>
        <dsp:cNvSpPr/>
      </dsp:nvSpPr>
      <dsp:spPr>
        <a:xfrm>
          <a:off x="659291" y="829317"/>
          <a:ext cx="6814733" cy="41465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13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трансформируемой</a:t>
          </a:r>
          <a:endParaRPr lang="ru-RU" sz="2100" b="1" kern="1200" dirty="0"/>
        </a:p>
      </dsp:txBody>
      <dsp:txXfrm>
        <a:off x="659291" y="829317"/>
        <a:ext cx="6814733" cy="414658"/>
      </dsp:txXfrm>
    </dsp:sp>
    <dsp:sp modelId="{8479D05D-B0C8-4791-AE52-9F5771546457}">
      <dsp:nvSpPr>
        <dsp:cNvPr id="0" name=""/>
        <dsp:cNvSpPr/>
      </dsp:nvSpPr>
      <dsp:spPr>
        <a:xfrm>
          <a:off x="400129" y="777484"/>
          <a:ext cx="518323" cy="518323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E8F4A-7A7C-49A1-A2F1-8BEC1AF3A1DB}">
      <dsp:nvSpPr>
        <dsp:cNvPr id="0" name=""/>
        <dsp:cNvSpPr/>
      </dsp:nvSpPr>
      <dsp:spPr>
        <a:xfrm>
          <a:off x="815260" y="1451226"/>
          <a:ext cx="6658763" cy="41465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13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полифункциональной</a:t>
          </a:r>
          <a:endParaRPr lang="ru-RU" sz="2100" b="1" kern="1200" dirty="0"/>
        </a:p>
      </dsp:txBody>
      <dsp:txXfrm>
        <a:off x="815260" y="1451226"/>
        <a:ext cx="6658763" cy="414658"/>
      </dsp:txXfrm>
    </dsp:sp>
    <dsp:sp modelId="{A23CFAAB-55BB-4929-A421-6D71053F1CF3}">
      <dsp:nvSpPr>
        <dsp:cNvPr id="0" name=""/>
        <dsp:cNvSpPr/>
      </dsp:nvSpPr>
      <dsp:spPr>
        <a:xfrm>
          <a:off x="556099" y="1399393"/>
          <a:ext cx="518323" cy="518323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A78F-54EE-4A2F-A905-E150FDC61160}">
      <dsp:nvSpPr>
        <dsp:cNvPr id="0" name=""/>
        <dsp:cNvSpPr/>
      </dsp:nvSpPr>
      <dsp:spPr>
        <a:xfrm>
          <a:off x="815260" y="2072741"/>
          <a:ext cx="6658763" cy="41465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13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вариативной</a:t>
          </a:r>
          <a:endParaRPr lang="ru-RU" sz="2100" b="1" kern="1200" dirty="0"/>
        </a:p>
      </dsp:txBody>
      <dsp:txXfrm>
        <a:off x="815260" y="2072741"/>
        <a:ext cx="6658763" cy="414658"/>
      </dsp:txXfrm>
    </dsp:sp>
    <dsp:sp modelId="{707E4234-B6DE-425A-BDD7-CB6D0B1A954A}">
      <dsp:nvSpPr>
        <dsp:cNvPr id="0" name=""/>
        <dsp:cNvSpPr/>
      </dsp:nvSpPr>
      <dsp:spPr>
        <a:xfrm>
          <a:off x="556099" y="2020909"/>
          <a:ext cx="518323" cy="518323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7EF1B-9E4F-45DA-A518-AE9CA5BDF16A}">
      <dsp:nvSpPr>
        <dsp:cNvPr id="0" name=""/>
        <dsp:cNvSpPr/>
      </dsp:nvSpPr>
      <dsp:spPr>
        <a:xfrm>
          <a:off x="659291" y="2694650"/>
          <a:ext cx="6814733" cy="414658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13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доступной</a:t>
          </a:r>
          <a:endParaRPr lang="ru-RU" sz="2100" b="1" kern="1200" dirty="0"/>
        </a:p>
      </dsp:txBody>
      <dsp:txXfrm>
        <a:off x="659291" y="2694650"/>
        <a:ext cx="6814733" cy="414658"/>
      </dsp:txXfrm>
    </dsp:sp>
    <dsp:sp modelId="{54CA4984-F00A-466A-9489-3FB269FFDC26}">
      <dsp:nvSpPr>
        <dsp:cNvPr id="0" name=""/>
        <dsp:cNvSpPr/>
      </dsp:nvSpPr>
      <dsp:spPr>
        <a:xfrm>
          <a:off x="400129" y="2642818"/>
          <a:ext cx="518323" cy="518323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19281-7644-449A-82D6-54C35F6C5AFD}">
      <dsp:nvSpPr>
        <dsp:cNvPr id="0" name=""/>
        <dsp:cNvSpPr/>
      </dsp:nvSpPr>
      <dsp:spPr>
        <a:xfrm>
          <a:off x="318206" y="3316559"/>
          <a:ext cx="7155818" cy="414658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135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безопасной </a:t>
          </a:r>
          <a:endParaRPr lang="ru-RU" sz="2100" b="1" kern="1200" dirty="0"/>
        </a:p>
      </dsp:txBody>
      <dsp:txXfrm>
        <a:off x="318206" y="3316559"/>
        <a:ext cx="7155818" cy="414658"/>
      </dsp:txXfrm>
    </dsp:sp>
    <dsp:sp modelId="{3060B011-37EC-4106-8F6C-702A9CAE7760}">
      <dsp:nvSpPr>
        <dsp:cNvPr id="0" name=""/>
        <dsp:cNvSpPr/>
      </dsp:nvSpPr>
      <dsp:spPr>
        <a:xfrm>
          <a:off x="59044" y="3264727"/>
          <a:ext cx="518323" cy="518323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514A0-8E19-407B-BCC8-9E56B2805AC9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BBFEB-7FB3-428B-B492-D44190111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027B-F1B3-4282-8987-0A4763402E07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9085C-9AD5-4E45-B189-D62F260F2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B632F-8D3C-4633-AF5E-2B64984827AB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6C978-2725-4447-A14D-22030AD67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47BFF-73C6-4273-9A5A-BFD4C5300E0E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8A49A-2E73-415B-8A1D-5D269D794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225DD-AE40-46DE-B733-1383466CB9F7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CF814-BFE7-4488-9D1A-43BA8C88F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F6D7-2875-4408-98AE-AD93C21C3C7D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2651-E49F-4E39-A57F-E9B7530454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61AEF-073C-4786-A046-D16D157BF258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5337E-B3E8-4265-96F6-97BB8E329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6A1F2-D31C-4675-A367-F5CCF2E79894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3B51-00BB-43BE-928B-851AE1D8F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F67C4-D6A0-41E7-BBE6-024D364A6F67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C7F7A-107C-4FDE-9059-9C21DBD1B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8C7B2-8916-4C7D-B6C4-90468922F79D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81F19-34CE-4D2A-A3A4-2404704D7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9B98C-DEE5-4440-AF59-15B1D52A8959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9E8D6-807D-4E8F-8FBF-1BC3823BB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DF50FD-591A-4F47-AD36-50ABE0D5D057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4869FE-639C-4E02-A3A8-EFF04C559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10"/>
          <p:cNvSpPr>
            <a:spLocks noChangeArrowheads="1"/>
          </p:cNvSpPr>
          <p:nvPr/>
        </p:nvSpPr>
        <p:spPr bwMode="auto">
          <a:xfrm>
            <a:off x="755650" y="620713"/>
            <a:ext cx="7775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i="0" dirty="0" smtClean="0">
                <a:solidFill>
                  <a:srgbClr val="FFFF00"/>
                </a:solidFill>
                <a:latin typeface="Georgia" pitchFamily="18" charset="0"/>
                <a:cs typeface="Arial" charset="0"/>
              </a:rPr>
              <a:t>МОУ </a:t>
            </a:r>
            <a:r>
              <a:rPr lang="ru-RU" sz="2400" i="0" dirty="0" err="1" smtClean="0">
                <a:solidFill>
                  <a:srgbClr val="FFFF00"/>
                </a:solidFill>
                <a:latin typeface="Georgia" pitchFamily="18" charset="0"/>
                <a:cs typeface="Arial" charset="0"/>
              </a:rPr>
              <a:t>Шекшемская</a:t>
            </a:r>
            <a:r>
              <a:rPr lang="ru-RU" sz="2400" i="0" dirty="0" smtClean="0">
                <a:solidFill>
                  <a:srgbClr val="FFFF00"/>
                </a:solidFill>
                <a:latin typeface="Georgia" pitchFamily="18" charset="0"/>
                <a:cs typeface="Arial" charset="0"/>
              </a:rPr>
              <a:t> СОШ, дошкольное отделение</a:t>
            </a:r>
            <a:endParaRPr lang="ru-RU" sz="2400" i="0" dirty="0">
              <a:solidFill>
                <a:srgbClr val="FFFF00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" name="Подзаголовок 2"/>
          <p:cNvSpPr>
            <a:spLocks/>
          </p:cNvSpPr>
          <p:nvPr/>
        </p:nvSpPr>
        <p:spPr bwMode="auto">
          <a:xfrm>
            <a:off x="468313" y="1643050"/>
            <a:ext cx="820737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Организация предметно-развивающей среды в старшей группе с учетом ФГОС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endParaRPr lang="ru-RU" sz="40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539750" y="620688"/>
            <a:ext cx="8229600" cy="85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b="1" i="0" dirty="0">
                <a:solidFill>
                  <a:srgbClr val="000099"/>
                </a:solidFill>
                <a:ea typeface="+mj-ea"/>
                <a:cs typeface="Times New Roman" pitchFamily="18" charset="0"/>
              </a:rPr>
              <a:t>Центр нравственно -патриотического воспитания</a:t>
            </a:r>
          </a:p>
        </p:txBody>
      </p:sp>
      <p:pic>
        <p:nvPicPr>
          <p:cNvPr id="3074" name="Picture 2" descr="E:\DCIM\105_FUJI\DSCF5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8292"/>
            <a:ext cx="6091559" cy="4568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Центр природы</a:t>
            </a:r>
          </a:p>
        </p:txBody>
      </p:sp>
      <p:pic>
        <p:nvPicPr>
          <p:cNvPr id="4098" name="Picture 2" descr="E:\DCIM\105_FUJI\DSCF5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2334" y="2014186"/>
            <a:ext cx="4811276" cy="3608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Центр изобразительной деятельности</a:t>
            </a:r>
          </a:p>
        </p:txBody>
      </p:sp>
      <p:pic>
        <p:nvPicPr>
          <p:cNvPr id="1026" name="Picture 2" descr="E:\DCIM\105_FUJI\DSCF5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7744" y="227687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Центр театра и ряженья</a:t>
            </a:r>
          </a:p>
        </p:txBody>
      </p:sp>
      <p:pic>
        <p:nvPicPr>
          <p:cNvPr id="1026" name="Picture 2" descr="E:\пдд  и день здоровья подг. гр\DSCN2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9" y="1196752"/>
            <a:ext cx="2928272" cy="219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DCIM\100CASIO\CIMG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436" y="1196752"/>
            <a:ext cx="278431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Users\Пользователь\Desktop\Новая папка\подготовка 2014\CIMG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420888"/>
            <a:ext cx="2857520" cy="2269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Пользователь\Desktop\Sample Pictures\подготовительная\IMG_0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77072"/>
            <a:ext cx="2854782" cy="2141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G:\день матери фото\IMG_1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2917" y="4044031"/>
            <a:ext cx="2942890" cy="2207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0099"/>
                </a:solidFill>
                <a:latin typeface="Times New Roman" pitchFamily="18" charset="0"/>
              </a:rPr>
              <a:t>Учебный центр</a:t>
            </a:r>
          </a:p>
        </p:txBody>
      </p:sp>
      <p:pic>
        <p:nvPicPr>
          <p:cNvPr id="3" name="Picture 2" descr="F:\DCIM\100CASIO\CIMG0159.JPG"/>
          <p:cNvPicPr>
            <a:picLocks noChangeAspect="1" noChangeArrowheads="1"/>
          </p:cNvPicPr>
          <p:nvPr/>
        </p:nvPicPr>
        <p:blipFill>
          <a:blip r:embed="rId2" cstate="print"/>
          <a:srcRect t="3125"/>
          <a:stretch>
            <a:fillRect/>
          </a:stretch>
        </p:blipFill>
        <p:spPr bwMode="auto">
          <a:xfrm>
            <a:off x="683568" y="1259786"/>
            <a:ext cx="3202009" cy="232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F:\DCIM\100CASIO\CIMG0168.JPG"/>
          <p:cNvPicPr>
            <a:picLocks noChangeAspect="1" noChangeArrowheads="1"/>
          </p:cNvPicPr>
          <p:nvPr/>
        </p:nvPicPr>
        <p:blipFill>
          <a:blip r:embed="rId3" cstate="print"/>
          <a:srcRect l="7031" t="16666" r="4687"/>
          <a:stretch>
            <a:fillRect/>
          </a:stretch>
        </p:blipFill>
        <p:spPr bwMode="auto">
          <a:xfrm>
            <a:off x="694407" y="3861048"/>
            <a:ext cx="3286148" cy="232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E:\DCIM\105_FUJI\DSCF5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3815" y="2042839"/>
            <a:ext cx="4273671" cy="3205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DCIM\100CASIO\CIMG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857496"/>
            <a:ext cx="253828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5000660" cy="11430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0099"/>
                </a:solidFill>
                <a:latin typeface="Times New Roman" pitchFamily="18" charset="0"/>
              </a:rPr>
              <a:t>Речевое развитие</a:t>
            </a:r>
          </a:p>
        </p:txBody>
      </p:sp>
      <p:pic>
        <p:nvPicPr>
          <p:cNvPr id="2051" name="Picture 3" descr="E:\DCIM\105_FUJI\DSCF53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631"/>
          <a:stretch/>
        </p:blipFill>
        <p:spPr bwMode="auto">
          <a:xfrm rot="5400000">
            <a:off x="1035145" y="965063"/>
            <a:ext cx="2736304" cy="30921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CIM\105_FUJI\DSCF53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03" y="571480"/>
            <a:ext cx="3333773" cy="2500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Пользователь\Downloads\IMG_2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643314"/>
            <a:ext cx="3421380" cy="2566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500034" y="1785926"/>
            <a:ext cx="81439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cs typeface="Times New Roman" pitchFamily="18" charset="0"/>
              </a:rPr>
              <a:t>Благодарю за внимание!</a:t>
            </a:r>
            <a:br>
              <a:rPr lang="ru-RU" sz="5400" b="1" dirty="0">
                <a:solidFill>
                  <a:srgbClr val="0070C0"/>
                </a:solidFill>
                <a:cs typeface="Times New Roman" pitchFamily="18" charset="0"/>
              </a:rPr>
            </a:br>
            <a:r>
              <a:rPr lang="ru-RU" sz="5400" b="1" dirty="0">
                <a:solidFill>
                  <a:srgbClr val="0070C0"/>
                </a:solidFill>
                <a:cs typeface="Times New Roman" pitchFamily="18" charset="0"/>
              </a:rPr>
              <a:t>Успехов всем!</a:t>
            </a:r>
            <a:endParaRPr lang="ru-RU" sz="5400" b="1" i="0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/>
          </p:cNvSpPr>
          <p:nvPr/>
        </p:nvSpPr>
        <p:spPr bwMode="auto">
          <a:xfrm>
            <a:off x="468313" y="764704"/>
            <a:ext cx="8207375" cy="259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Воспитатель 1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квалификационной категории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: Чечулина С.Ю.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endParaRPr lang="ru-RU" sz="4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 descr="E:\DCIM\105_FUJI\DSCF53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74" t="6295" b="5703"/>
          <a:stretch/>
        </p:blipFill>
        <p:spPr bwMode="auto">
          <a:xfrm rot="5400000">
            <a:off x="4519559" y="2628494"/>
            <a:ext cx="4209338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Чечул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564904"/>
            <a:ext cx="296402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29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759544" y="1847828"/>
          <a:ext cx="7527231" cy="3938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8132" name="Прямоугольник 9"/>
          <p:cNvSpPr>
            <a:spLocks noChangeArrowheads="1"/>
          </p:cNvSpPr>
          <p:nvPr/>
        </p:nvSpPr>
        <p:spPr bwMode="auto">
          <a:xfrm>
            <a:off x="857224" y="620713"/>
            <a:ext cx="73581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cs typeface="Times New Roman" pitchFamily="18" charset="0"/>
              </a:rPr>
              <a:t>Развивающая предметно-пространственная среда должна быть: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395288" y="260350"/>
            <a:ext cx="83534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cs typeface="Arial" charset="0"/>
            </a:endParaRPr>
          </a:p>
          <a:p>
            <a:pPr algn="ctr"/>
            <a:endParaRPr lang="ru-RU">
              <a:cs typeface="Arial" charset="0"/>
            </a:endParaRPr>
          </a:p>
        </p:txBody>
      </p:sp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468313" y="360363"/>
            <a:ext cx="8175653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algn="ctr"/>
            <a:r>
              <a:rPr lang="ru-RU" sz="2800" b="1" i="0" dirty="0">
                <a:solidFill>
                  <a:schemeClr val="tx1"/>
                </a:solidFill>
              </a:rPr>
              <a:t>Предметно-развивающая среда в </a:t>
            </a:r>
            <a:r>
              <a:rPr lang="ru-RU" sz="2800" b="1" i="0" dirty="0" smtClean="0">
                <a:solidFill>
                  <a:schemeClr val="tx1"/>
                </a:solidFill>
              </a:rPr>
              <a:t>старшей группе оборудована </a:t>
            </a:r>
            <a:r>
              <a:rPr lang="ru-RU" sz="2800" b="1" i="0" dirty="0">
                <a:solidFill>
                  <a:schemeClr val="tx1"/>
                </a:solidFill>
              </a:rPr>
              <a:t>с учетом возрастных особенностей ребенка. </a:t>
            </a:r>
            <a:endParaRPr lang="en-US" sz="2800" b="1" i="0" dirty="0">
              <a:solidFill>
                <a:schemeClr val="tx1"/>
              </a:solidFill>
            </a:endParaRPr>
          </a:p>
          <a:p>
            <a:pPr marL="358775" algn="ctr"/>
            <a:r>
              <a:rPr lang="ru-RU" sz="2800" b="1" i="0" dirty="0">
                <a:solidFill>
                  <a:schemeClr val="tx1"/>
                </a:solidFill>
              </a:rPr>
              <a:t>Все элементы среды связаны между собой по содержанию и художественному решению.   Мебель соответствует росту и возрасту детей, </a:t>
            </a:r>
            <a:r>
              <a:rPr lang="ru-RU" sz="2800" b="1" i="0" dirty="0" smtClean="0">
                <a:solidFill>
                  <a:schemeClr val="tx1"/>
                </a:solidFill>
              </a:rPr>
              <a:t>игрушки обеспечивают </a:t>
            </a:r>
            <a:r>
              <a:rPr lang="ru-RU" sz="2800" b="1" i="0" dirty="0">
                <a:solidFill>
                  <a:schemeClr val="tx1"/>
                </a:solidFill>
              </a:rPr>
              <a:t>максимальный для данного возраста развивающий эффект. </a:t>
            </a:r>
          </a:p>
          <a:p>
            <a:pPr marL="358775" algn="ctr"/>
            <a:r>
              <a:rPr lang="ru-RU" sz="2800" b="1" i="0" dirty="0">
                <a:solidFill>
                  <a:schemeClr val="tx1"/>
                </a:solidFill>
              </a:rPr>
              <a:t>Предметно-развивающая среда </a:t>
            </a:r>
            <a:r>
              <a:rPr lang="ru-RU" sz="2800" b="1" i="0" dirty="0" smtClean="0">
                <a:solidFill>
                  <a:schemeClr val="tx1"/>
                </a:solidFill>
              </a:rPr>
              <a:t>в группе соответствует </a:t>
            </a:r>
            <a:r>
              <a:rPr lang="ru-RU" sz="2800" b="1" i="0" dirty="0">
                <a:solidFill>
                  <a:schemeClr val="tx1"/>
                </a:solidFill>
              </a:rPr>
              <a:t>содержанию образовательного процесса, отвечает интересам и потребностям детей, способствует всестороннему развитию, обеспечивает их психическое и эмоциональное благополучие</a:t>
            </a:r>
            <a:r>
              <a:rPr lang="ru-RU" sz="2800" b="1" dirty="0">
                <a:solidFill>
                  <a:schemeClr val="tx1"/>
                </a:solidFill>
              </a:rPr>
              <a:t>.</a:t>
            </a:r>
          </a:p>
          <a:p>
            <a:pPr marL="358775" algn="ctr"/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</a:rPr>
              <a:t>Участие педагогов и детей в международных и</a:t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</a:rPr>
              <a:t> всероссийских конкурсах</a:t>
            </a:r>
          </a:p>
        </p:txBody>
      </p:sp>
      <p:pic>
        <p:nvPicPr>
          <p:cNvPr id="5121" name="Picture 1" descr="C:\Users\Пользователь\Desktop\ДИПЛОМ ЛИРА 2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2"/>
            <a:ext cx="3066704" cy="4606716"/>
          </a:xfrm>
          <a:prstGeom prst="rect">
            <a:avLst/>
          </a:prstGeom>
          <a:noFill/>
        </p:spPr>
      </p:pic>
      <p:pic>
        <p:nvPicPr>
          <p:cNvPr id="5122" name="Picture 2" descr="C:\Users\Пользователь\Desktop\3253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71612"/>
            <a:ext cx="3257190" cy="4606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720725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</a:rPr>
              <a:t>Участие педагогов и  детей в региональных</a:t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</a:rPr>
              <a:t> и районных конкурсах </a:t>
            </a:r>
            <a:br>
              <a:rPr lang="ru-RU" sz="2400" b="1" dirty="0" smtClean="0">
                <a:solidFill>
                  <a:srgbClr val="0000CC"/>
                </a:solidFill>
                <a:latin typeface="Times New Roman" pitchFamily="18" charset="0"/>
              </a:rPr>
            </a:br>
            <a:endParaRPr lang="ru-RU" sz="24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E:\DCIM\105_FUJI\DSCF53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79" t="6172" r="4649" b="5235"/>
          <a:stretch/>
        </p:blipFill>
        <p:spPr bwMode="auto">
          <a:xfrm rot="5400000">
            <a:off x="2406657" y="2743052"/>
            <a:ext cx="4055351" cy="3011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Users\Пользователь\Desktop\img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57906"/>
            <a:ext cx="2880320" cy="4171185"/>
          </a:xfrm>
          <a:prstGeom prst="rect">
            <a:avLst/>
          </a:prstGeom>
          <a:noFill/>
        </p:spPr>
      </p:pic>
      <p:pic>
        <p:nvPicPr>
          <p:cNvPr id="1027" name="Picture 3" descr="E:\DCIM\105_FUJI\DSCF53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77" t="4531" b="5469"/>
          <a:stretch/>
        </p:blipFill>
        <p:spPr bwMode="auto">
          <a:xfrm rot="5400000">
            <a:off x="5190345" y="1802541"/>
            <a:ext cx="3819899" cy="2896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/>
          <a:lstStyle/>
          <a:p>
            <a:pPr eaLnBrk="1" hangingPunct="1"/>
            <a:r>
              <a:rPr lang="ru-RU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</a:rPr>
              <a:t>  Спортивный уголок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3190473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0" dirty="0" smtClean="0">
                <a:solidFill>
                  <a:srgbClr val="000099"/>
                </a:solidFill>
              </a:rPr>
              <a:t>Музыкальный уголок</a:t>
            </a:r>
            <a:endParaRPr lang="ru-RU" sz="3600" i="0" dirty="0"/>
          </a:p>
        </p:txBody>
      </p:sp>
      <p:pic>
        <p:nvPicPr>
          <p:cNvPr id="2050" name="Picture 2" descr="E:\DCIM\105_FUJI\DSCF5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533" y="3836804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CIM\105_FUJI\DSCF53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567"/>
          <a:stretch/>
        </p:blipFill>
        <p:spPr bwMode="auto">
          <a:xfrm>
            <a:off x="2857537" y="1092545"/>
            <a:ext cx="3240360" cy="2207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0099"/>
                </a:solidFill>
                <a:latin typeface="Times New Roman" pitchFamily="18" charset="0"/>
              </a:rPr>
              <a:t>Игровой центр</a:t>
            </a:r>
          </a:p>
        </p:txBody>
      </p:sp>
      <p:pic>
        <p:nvPicPr>
          <p:cNvPr id="1026" name="Picture 2" descr="E:\DCIM\105_FUJI\DSCF5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007883" cy="2255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DCIM\105_FUJI\DSCF5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3399475" cy="2549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DCIM\105_FUJI\DSCF5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0" y="3717032"/>
            <a:ext cx="3199904" cy="2399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Книжный центр</a:t>
            </a:r>
          </a:p>
        </p:txBody>
      </p:sp>
      <p:pic>
        <p:nvPicPr>
          <p:cNvPr id="3074" name="Picture 2" descr="E:\DCIM\105_FUJI\DSCF5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3566686" cy="2675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DCIM\100CASIO\CIMG0172.JPG"/>
          <p:cNvPicPr>
            <a:picLocks noChangeAspect="1" noChangeArrowheads="1"/>
          </p:cNvPicPr>
          <p:nvPr/>
        </p:nvPicPr>
        <p:blipFill>
          <a:blip r:embed="rId3" cstate="print"/>
          <a:srcRect l="13281" r="3906" b="6250"/>
          <a:stretch>
            <a:fillRect/>
          </a:stretch>
        </p:blipFill>
        <p:spPr bwMode="auto">
          <a:xfrm>
            <a:off x="827584" y="1358196"/>
            <a:ext cx="3448769" cy="292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69E442FA96BE40A2A1A0B4A65C32D3" ma:contentTypeVersion="1" ma:contentTypeDescription="Создание документа." ma:contentTypeScope="" ma:versionID="d9abfe9ce6a7e7594973e40bfef06546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6V4XDJZHKHHZ-516-929</_dlc_DocId>
    <_dlc_DocIdUrl xmlns="d4d6ac07-9d60-403d-ada4-7b1b04443535">
      <Url>http://www.eduportal44.ru/sharya_r/1/_layouts/15/DocIdRedir.aspx?ID=6V4XDJZHKHHZ-516-929</Url>
      <Description>6V4XDJZHKHHZ-516-929</Description>
    </_dlc_DocIdUrl>
  </documentManagement>
</p:properties>
</file>

<file path=customXml/itemProps1.xml><?xml version="1.0" encoding="utf-8"?>
<ds:datastoreItem xmlns:ds="http://schemas.openxmlformats.org/officeDocument/2006/customXml" ds:itemID="{E687F221-FC55-45D3-B45E-54CF59C48AD4}"/>
</file>

<file path=customXml/itemProps2.xml><?xml version="1.0" encoding="utf-8"?>
<ds:datastoreItem xmlns:ds="http://schemas.openxmlformats.org/officeDocument/2006/customXml" ds:itemID="{BB02BD2E-BADE-4BA7-B807-D1F35FD774A7}"/>
</file>

<file path=customXml/itemProps3.xml><?xml version="1.0" encoding="utf-8"?>
<ds:datastoreItem xmlns:ds="http://schemas.openxmlformats.org/officeDocument/2006/customXml" ds:itemID="{A88555A4-6A39-492A-A179-6E39A8CF3793}"/>
</file>

<file path=customXml/itemProps4.xml><?xml version="1.0" encoding="utf-8"?>
<ds:datastoreItem xmlns:ds="http://schemas.openxmlformats.org/officeDocument/2006/customXml" ds:itemID="{34ADDCA9-EC52-4E12-8627-7E3FD4A71713}"/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145</Words>
  <Application>Microsoft Office PowerPoint</Application>
  <PresentationFormat>Экран (4:3)</PresentationFormat>
  <Paragraphs>26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Участие педагогов и детей в международных и  всероссийских конкурсах</vt:lpstr>
      <vt:lpstr>Участие педагогов и  детей в региональных  и районных конкурсах  </vt:lpstr>
      <vt:lpstr>   Спортивный уголок</vt:lpstr>
      <vt:lpstr>Игровой центр</vt:lpstr>
      <vt:lpstr>Книжный центр</vt:lpstr>
      <vt:lpstr>Слайд 10</vt:lpstr>
      <vt:lpstr>Центр природы</vt:lpstr>
      <vt:lpstr>Центр изобразительной деятельности</vt:lpstr>
      <vt:lpstr>Центр театра и ряженья</vt:lpstr>
      <vt:lpstr>Учебный центр</vt:lpstr>
      <vt:lpstr>Речевое развитие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Биологический диктант.</dc:title>
  <dc:creator>Admin</dc:creator>
  <cp:lastModifiedBy>Пользователь</cp:lastModifiedBy>
  <cp:revision>69</cp:revision>
  <dcterms:created xsi:type="dcterms:W3CDTF">2011-07-07T17:11:54Z</dcterms:created>
  <dcterms:modified xsi:type="dcterms:W3CDTF">2016-03-15T21:14:46Z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fd4fb2ea-2c12-435e-87be-e51d9c7853bf</vt:lpwstr>
  </property>
  <property fmtid="{D5CDD505-2E9C-101B-9397-08002B2CF9AE}" pid="3" name="ContentTypeId">
    <vt:lpwstr>0x010100D169E442FA96BE40A2A1A0B4A65C32D3</vt:lpwstr>
  </property>
</Properties>
</file>