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2" r:id="rId3"/>
    <p:sldId id="291" r:id="rId4"/>
    <p:sldId id="271" r:id="rId5"/>
    <p:sldId id="257" r:id="rId6"/>
    <p:sldId id="260" r:id="rId7"/>
    <p:sldId id="259" r:id="rId8"/>
    <p:sldId id="258" r:id="rId9"/>
    <p:sldId id="261" r:id="rId10"/>
    <p:sldId id="262" r:id="rId11"/>
    <p:sldId id="263" r:id="rId12"/>
    <p:sldId id="264" r:id="rId13"/>
    <p:sldId id="265" r:id="rId14"/>
    <p:sldId id="266" r:id="rId15"/>
    <p:sldId id="269" r:id="rId16"/>
    <p:sldId id="267" r:id="rId17"/>
    <p:sldId id="272" r:id="rId18"/>
    <p:sldId id="273" r:id="rId19"/>
    <p:sldId id="274" r:id="rId20"/>
    <p:sldId id="275" r:id="rId21"/>
    <p:sldId id="276" r:id="rId22"/>
    <p:sldId id="277" r:id="rId23"/>
    <p:sldId id="270" r:id="rId24"/>
    <p:sldId id="268" r:id="rId25"/>
    <p:sldId id="278" r:id="rId26"/>
    <p:sldId id="279" r:id="rId27"/>
    <p:sldId id="280" r:id="rId28"/>
    <p:sldId id="283" r:id="rId29"/>
    <p:sldId id="282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470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35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6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6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6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advClick="0" advTm="6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6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6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6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advClick="0" advTm="6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2629FB8-4ACD-44FE-9CD7-695A8CBC2969}" type="datetimeFigureOut">
              <a:rPr lang="ru-RU" smtClean="0"/>
              <a:pPr/>
              <a:t>13.11.2021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833A1C0-13F8-4C1D-8A7C-3C83E76273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6000">
    <p:dissolv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4;&#1083;&#1100;&#1075;&#1072;\Desktop\&#1090;&#1088;&#1072;&#1076;&#1080;&#1094;&#1080;&#1103;%20&#1082;&#1083;&#1072;&#1089;&#1089;&#1072;\OST%20_&#1047;&#1072;&#1074;&#1090;&#1088;&#1072;&#1082;%20&#1085;&#1072;%20&#1090;&#1088;&#1072;&#1074;&#1077;_%20-%20&#1059;%20&#1087;&#1086;&#1093;&#1086;&#1076;&#1072;%20&#1077;&#1089;&#1090;&#1100;%20&#1085;&#1072;&#1095;&#1072;&#1083;&#1086;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260648"/>
            <a:ext cx="6172200" cy="288032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Традиция нашего класса: туристические походы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Дым костра создает уют…</a:t>
            </a:r>
            <a:endParaRPr lang="ru-RU" sz="2000" dirty="0"/>
          </a:p>
        </p:txBody>
      </p:sp>
      <p:pic>
        <p:nvPicPr>
          <p:cNvPr id="4" name="Рисунок 3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421" y="3933056"/>
            <a:ext cx="2614295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ST _Завтрак на траве_ - У похода есть начал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566124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234291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:\С телефона\Camera\20181110_13163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366" t="-2826" r="13294" b="2826"/>
          <a:stretch/>
        </p:blipFill>
        <p:spPr bwMode="auto">
          <a:xfrm>
            <a:off x="4283968" y="0"/>
            <a:ext cx="4427984" cy="671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5076" y="4859111"/>
            <a:ext cx="1512168" cy="188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:\С телефона\Camera\20181110_13160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506"/>
          <a:stretch/>
        </p:blipFill>
        <p:spPr bwMode="auto">
          <a:xfrm>
            <a:off x="251520" y="188640"/>
            <a:ext cx="4320480" cy="6552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29271788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5076" y="4859111"/>
            <a:ext cx="1512168" cy="188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С телефона\Camera\20181110_1316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636" y="169346"/>
            <a:ext cx="8352928" cy="644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3116" y="4748039"/>
            <a:ext cx="1512168" cy="188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3116" y="4728745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5871741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:\С телефона\Camera\20181110_1322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787" y="116630"/>
            <a:ext cx="4535435" cy="6494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:\С телефона\Camera\20181110_1322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10"/>
          <a:stretch/>
        </p:blipFill>
        <p:spPr bwMode="auto">
          <a:xfrm>
            <a:off x="4791535" y="116631"/>
            <a:ext cx="3954780" cy="64943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3116" y="4728745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76084329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8752" y="4745901"/>
            <a:ext cx="1512168" cy="188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С телефона\Camera\20181110_1413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06" t="7476" b="12773"/>
          <a:stretch/>
        </p:blipFill>
        <p:spPr bwMode="auto">
          <a:xfrm>
            <a:off x="210344" y="116632"/>
            <a:ext cx="4505672" cy="6511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H:\С телефона\Camera\20181110_1426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0" r="8872"/>
          <a:stretch/>
        </p:blipFill>
        <p:spPr bwMode="auto">
          <a:xfrm>
            <a:off x="4603979" y="116633"/>
            <a:ext cx="4411980" cy="64943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" name="Рисунок 1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940" y="4745901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3699505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С телефона\Camera\20181110_1343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752"/>
            <a:ext cx="7740860" cy="622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85" y="4898299"/>
            <a:ext cx="1512168" cy="18822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5576" y="3942348"/>
            <a:ext cx="63367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АХ, КАРТОШКА, КАРТОШКА….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В  КОЖУРЕ УГОЛЕК,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ЗОЛОТИСТЫЕ ИСКРЫ,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ГОЛУБОЙ ДЫМОК…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0130949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24744"/>
            <a:ext cx="83884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2019 </a:t>
            </a:r>
          </a:p>
          <a:p>
            <a:pPr algn="ctr"/>
            <a:r>
              <a:rPr lang="ru-RU" sz="10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год</a:t>
            </a:r>
          </a:p>
          <a:p>
            <a:pPr algn="ctr"/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шестой класс</a:t>
            </a:r>
          </a:p>
        </p:txBody>
      </p:sp>
      <p:pic>
        <p:nvPicPr>
          <p:cNvPr id="3" name="Рисунок 2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549"/>
            <a:ext cx="2614295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7435"/>
            <a:ext cx="2614295" cy="2697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7682759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6 кл\20190922_122458(0) - копия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39" t="-1368" r="5512"/>
          <a:stretch/>
        </p:blipFill>
        <p:spPr bwMode="auto">
          <a:xfrm>
            <a:off x="251520" y="188640"/>
            <a:ext cx="7632848" cy="6048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85" y="4898299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33749831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6 кл\20190922_11014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57"/>
          <a:stretch/>
        </p:blipFill>
        <p:spPr bwMode="auto">
          <a:xfrm>
            <a:off x="251520" y="188640"/>
            <a:ext cx="4189730" cy="6552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 descr="C:\Users\Пользователь\Desktop\6 кл\20190922_12155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87" t="-4445" r="1587" b="-2008"/>
          <a:stretch/>
        </p:blipFill>
        <p:spPr bwMode="auto">
          <a:xfrm>
            <a:off x="4425792" y="-93423"/>
            <a:ext cx="4178656" cy="695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85" y="4898299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23969620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6 кл\20190922_11251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5" t="10673" r="35" b="15959"/>
          <a:stretch/>
        </p:blipFill>
        <p:spPr bwMode="auto">
          <a:xfrm>
            <a:off x="4572000" y="116632"/>
            <a:ext cx="4135755" cy="6453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85" y="4898299"/>
            <a:ext cx="1512168" cy="188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Пользователь\Desktop\6 кл\20190922_1130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040" r="-670" b="6341"/>
          <a:stretch/>
        </p:blipFill>
        <p:spPr bwMode="auto">
          <a:xfrm>
            <a:off x="251520" y="147750"/>
            <a:ext cx="4104456" cy="6422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093980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6 кл\20190922_122503(0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24936" cy="648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85" y="4898299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23544137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2.freepng.ru/20180701/qek/kisspng-hiking-walking-trail-clip-art-5b38caab13c229.49491104153044855508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80928"/>
            <a:ext cx="4727575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784887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Цель похода </a:t>
            </a:r>
            <a:r>
              <a:rPr lang="ru-RU" sz="3200" b="1" dirty="0" smtClean="0">
                <a:solidFill>
                  <a:srgbClr val="002060"/>
                </a:solidFill>
              </a:rPr>
              <a:t>: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организовать качественный разносторонне развивающий отдых детей, способствующий их самореализации и укреплению здоровья.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254467551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6 кл\20190922_1203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3816424" cy="648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285" y="4898299"/>
            <a:ext cx="1512168" cy="188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Пользователь\Desktop\6 кл\20190922_1402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927"/>
          <a:stretch/>
        </p:blipFill>
        <p:spPr bwMode="auto">
          <a:xfrm>
            <a:off x="179512" y="116631"/>
            <a:ext cx="4680520" cy="6483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50121000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6 кл\20190922_13092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4" r="1332" b="21790"/>
          <a:stretch/>
        </p:blipFill>
        <p:spPr bwMode="auto">
          <a:xfrm>
            <a:off x="107504" y="160616"/>
            <a:ext cx="4536504" cy="6484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C:\Users\Пользователь\Desktop\6 кл\20190922_1419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52" b="6281"/>
          <a:stretch/>
        </p:blipFill>
        <p:spPr bwMode="auto">
          <a:xfrm>
            <a:off x="4676296" y="160616"/>
            <a:ext cx="4144175" cy="6484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832" y="4762977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1019547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МОЙ КЛАСС\в походе 27 октября 2013\0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266" y="116632"/>
            <a:ext cx="8284190" cy="648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832" y="4762977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0321496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24744"/>
            <a:ext cx="83884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2020 </a:t>
            </a:r>
          </a:p>
          <a:p>
            <a:pPr algn="ctr"/>
            <a:r>
              <a:rPr lang="ru-RU" sz="10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год</a:t>
            </a:r>
          </a:p>
          <a:p>
            <a:pPr algn="ctr"/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седьмой класс</a:t>
            </a:r>
          </a:p>
        </p:txBody>
      </p:sp>
      <p:pic>
        <p:nvPicPr>
          <p:cNvPr id="3" name="Рисунок 2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549"/>
            <a:ext cx="2614295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7435"/>
            <a:ext cx="2614295" cy="2697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7682759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7 класс 20020-21\20210124_1445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960"/>
            <a:ext cx="4320480" cy="6736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ользователь\Desktop\7 класс 20020-21\20210124_1445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79" r="10983" b="11616"/>
          <a:stretch/>
        </p:blipFill>
        <p:spPr bwMode="auto">
          <a:xfrm>
            <a:off x="4499992" y="60959"/>
            <a:ext cx="4392488" cy="67360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832" y="4762977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0506899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7 класс 20020-21\20210124_1459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31" r="12253"/>
          <a:stretch/>
        </p:blipFill>
        <p:spPr bwMode="auto">
          <a:xfrm>
            <a:off x="179512" y="116632"/>
            <a:ext cx="8568952" cy="6480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832" y="4762977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1616445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7 класс 20020-21\20210124_13583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338" b="-1"/>
          <a:stretch/>
        </p:blipFill>
        <p:spPr bwMode="auto">
          <a:xfrm>
            <a:off x="327511" y="-177615"/>
            <a:ext cx="3960440" cy="678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Пользователь\Desktop\7 класс 20020-21\20210124_1417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51" r="9829" b="2429"/>
          <a:stretch/>
        </p:blipFill>
        <p:spPr bwMode="auto">
          <a:xfrm>
            <a:off x="4644008" y="188640"/>
            <a:ext cx="4032448" cy="6428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832" y="4762977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6357016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7 класс 20020-21\20210124_13563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4" t="988" r="2237" b="13290"/>
          <a:stretch/>
        </p:blipFill>
        <p:spPr bwMode="auto">
          <a:xfrm>
            <a:off x="4716016" y="188640"/>
            <a:ext cx="3960852" cy="6515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 descr="C:\Users\Пользователь\Desktop\7 класс 20020-21\20210124_1254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92488" cy="651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21441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43275021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24744"/>
            <a:ext cx="83884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2021 </a:t>
            </a:r>
          </a:p>
          <a:p>
            <a:pPr algn="ctr"/>
            <a:r>
              <a:rPr lang="ru-RU" sz="10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год</a:t>
            </a:r>
          </a:p>
          <a:p>
            <a:pPr algn="ctr"/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восьмой класс</a:t>
            </a:r>
          </a:p>
        </p:txBody>
      </p:sp>
      <p:pic>
        <p:nvPicPr>
          <p:cNvPr id="3" name="Рисунок 2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549"/>
            <a:ext cx="2614295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7435"/>
            <a:ext cx="2614295" cy="2697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5990574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7 класс 20020-21\20201011_09134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21" b="5905"/>
          <a:stretch/>
        </p:blipFill>
        <p:spPr bwMode="auto">
          <a:xfrm>
            <a:off x="179512" y="116632"/>
            <a:ext cx="4564380" cy="6552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 descr="C:\Users\Пользователь\Desktop\7 класс 20020-21\20201011_0912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3892" y="116632"/>
            <a:ext cx="4086919" cy="65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87101"/>
            <a:ext cx="1512168" cy="188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720" y="4939501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64987275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www.anypics.ru/download.php?file=201502/1440x900/anypics.ru-82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188641"/>
            <a:ext cx="7992888" cy="66171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Поход решает следующий  задачи</a:t>
            </a:r>
            <a:r>
              <a:rPr lang="ru-RU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: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36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укрепление здоровья, закаливание;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6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организация интересного и познавательного досуга;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6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изучение истории и природы родного края;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6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привитие навыков </a:t>
            </a:r>
            <a:r>
              <a:rPr lang="ru-RU" sz="36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экологического </a:t>
            </a:r>
            <a:r>
              <a:rPr lang="ru-RU" sz="36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поведения и природоохранной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455285006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esktop\7 класс 20020-21\20201011_09103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52"/>
          <a:stretch/>
        </p:blipFill>
        <p:spPr bwMode="auto">
          <a:xfrm>
            <a:off x="179512" y="188640"/>
            <a:ext cx="4098429" cy="6480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C:\Users\Пользователь\Desktop\7 класс 20020-21\20201011_0910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3378" y="0"/>
            <a:ext cx="4355086" cy="671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87101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96466231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7 класс 20020-21\20201011_1018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1784"/>
            <a:ext cx="4320480" cy="650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Пользователь\Desktop\7 класс 20020-21\20201011_1023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1784"/>
            <a:ext cx="3960440" cy="650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87101"/>
            <a:ext cx="1512168" cy="188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720" y="4939501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7379824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7 класс 20020-21\20201011_1152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64496" cy="650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Пользователь\Desktop\7 класс 20020-21\20201011_1003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39"/>
            <a:ext cx="3816424" cy="650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crosti.ru/patterns/00/09/dc/2793e063ad/pictur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720" y="4939501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5870462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humbs.dreamstime.com/b/%D0%B8-%D1%8E%D1%81%D1%82%D1%80%D0%B0%D1%86%D0%B8%D1%8F-%D0%BE%D0%B3%D0%BD%D1%8F-%D0%B0%D0%B3%D0%B5%D1%80%D1%8F-%D0%BD%D0%B0-%D0%B1%D0%B5-%D0%B8%D0%B7%D0%BD%D0%B5-54200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588" y="96902"/>
            <a:ext cx="7200800" cy="61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5877272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Дым костра создает уют…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Искры гаснут в полете сами…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99780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a.d-cd.net/VwAAAgApA-A-1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9036496" cy="59708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just"/>
            <a:r>
              <a:rPr lang="ru-RU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Туристические походы – не только приобщают к здоровому образу жизни, развивают физические качества и навыки, но и экологически развивают детей. Во время похода ребята лучше узнают друг друга:  особенности характера, мечты и способности. Создается микроклимат, в основе которого лежит уважение к личности человека, забота о каждом, доверительные отношения между взрослыми и детьми, родителями и педагогами, т.е. обеспечивается взаимосвязь физической, психической и социальной составляющих здоровья. </a:t>
            </a:r>
          </a:p>
          <a:p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269811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24744"/>
            <a:ext cx="838842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2018 </a:t>
            </a:r>
          </a:p>
          <a:p>
            <a:pPr algn="ctr"/>
            <a:r>
              <a:rPr lang="ru-RU" sz="100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год</a:t>
            </a:r>
          </a:p>
          <a:p>
            <a:pPr algn="ctr"/>
            <a:r>
              <a:rPr lang="ru-RU" sz="72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ятый класс</a:t>
            </a:r>
          </a:p>
        </p:txBody>
      </p:sp>
      <p:pic>
        <p:nvPicPr>
          <p:cNvPr id="3" name="Рисунок 2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549"/>
            <a:ext cx="2614295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crosti.ru/patterns/00/09/dc/2793e063ad/pictur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7435"/>
            <a:ext cx="2614295" cy="2697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95461051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:\С телефона\Camera\20181110_1139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064896" cy="622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1832" y="4975741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98115709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:\С телефона\Camera\20181110_1138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352928" cy="643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5076" y="4859111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97284906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:\С телефона\Camera\20181110_1301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496944" cy="6480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5076" y="4859111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54482563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:\С телефона\Camera\20181110_1302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96944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s://crosti.ru/patterns/00/09/dc/2793e063ad/pictu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5076" y="4859111"/>
            <a:ext cx="1512168" cy="1882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11040848"/>
      </p:ext>
    </p:extLst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6V4XDJZHKHHZ-516-3607</_dlc_DocId>
    <_dlc_DocIdUrl xmlns="d4d6ac07-9d60-403d-ada4-7b1b04443535">
      <Url>http://www.eduportal44.ru/sharya_r/1/_layouts/15/DocIdRedir.aspx?ID=6V4XDJZHKHHZ-516-3607</Url>
      <Description>6V4XDJZHKHHZ-516-3607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169E442FA96BE40A2A1A0B4A65C32D3" ma:contentTypeVersion="1" ma:contentTypeDescription="Создание документа." ma:contentTypeScope="" ma:versionID="d9abfe9ce6a7e7594973e40bfef06546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9D9AA8-89F9-40D4-BE3D-2DB293FAA343}"/>
</file>

<file path=customXml/itemProps2.xml><?xml version="1.0" encoding="utf-8"?>
<ds:datastoreItem xmlns:ds="http://schemas.openxmlformats.org/officeDocument/2006/customXml" ds:itemID="{73B17BD8-F57E-411B-B72D-7C349513D034}"/>
</file>

<file path=customXml/itemProps3.xml><?xml version="1.0" encoding="utf-8"?>
<ds:datastoreItem xmlns:ds="http://schemas.openxmlformats.org/officeDocument/2006/customXml" ds:itemID="{2DAFFEE7-2FDB-405B-A75D-0D253CC3D125}"/>
</file>

<file path=customXml/itemProps4.xml><?xml version="1.0" encoding="utf-8"?>
<ds:datastoreItem xmlns:ds="http://schemas.openxmlformats.org/officeDocument/2006/customXml" ds:itemID="{CEDF91BD-5174-44F3-9727-DD359A8974C2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399</TotalTime>
  <Words>160</Words>
  <Application>Microsoft Office PowerPoint</Application>
  <PresentationFormat>Экран (4:3)</PresentationFormat>
  <Paragraphs>27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Эркер</vt:lpstr>
      <vt:lpstr>Традиция нашего класса: туристические походы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Традиция нашего класса: классные походы</dc:title>
  <dc:creator>Пользователь</dc:creator>
  <cp:lastModifiedBy>Ольга</cp:lastModifiedBy>
  <cp:revision>39</cp:revision>
  <dcterms:created xsi:type="dcterms:W3CDTF">2021-10-30T16:05:21Z</dcterms:created>
  <dcterms:modified xsi:type="dcterms:W3CDTF">2021-11-13T15:39:23Z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0x010100D169E442FA96BE40A2A1A0B4A65C32D3</vt:lpwstr>
  </property>
  <property fmtid="{D5CDD505-2E9C-101B-9397-08002B2CF9AE}" pid="3" name="_dlc_DocIdItemGuid">
    <vt:lpwstr>cc099d13-8e84-4de2-ae1f-9d19f1dfee35</vt:lpwstr>
  </property>
</Properties>
</file>