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3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70" r:id="rId13"/>
    <p:sldId id="272" r:id="rId14"/>
    <p:sldId id="268" r:id="rId15"/>
    <p:sldId id="269" r:id="rId16"/>
    <p:sldId id="271" r:id="rId17"/>
    <p:sldId id="316" r:id="rId18"/>
    <p:sldId id="274" r:id="rId19"/>
    <p:sldId id="276" r:id="rId20"/>
    <p:sldId id="277" r:id="rId21"/>
    <p:sldId id="315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8" r:id="rId42"/>
    <p:sldId id="297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4" r:id="rId56"/>
    <p:sldId id="313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523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65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A30CD413-E41B-453E-8A11-874118FF89F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9E84206C-1A7C-49FA-B14E-4AA0C7F0FB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CD413-E41B-453E-8A11-874118FF89F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206C-1A7C-49FA-B14E-4AA0C7F0FB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CD413-E41B-453E-8A11-874118FF89F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206C-1A7C-49FA-B14E-4AA0C7F0FB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CD413-E41B-453E-8A11-874118FF89F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206C-1A7C-49FA-B14E-4AA0C7F0FB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CD413-E41B-453E-8A11-874118FF89F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206C-1A7C-49FA-B14E-4AA0C7F0FB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CD413-E41B-453E-8A11-874118FF89F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206C-1A7C-49FA-B14E-4AA0C7F0FB8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CD413-E41B-453E-8A11-874118FF89F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206C-1A7C-49FA-B14E-4AA0C7F0FB8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CD413-E41B-453E-8A11-874118FF89F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206C-1A7C-49FA-B14E-4AA0C7F0FB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CD413-E41B-453E-8A11-874118FF89F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206C-1A7C-49FA-B14E-4AA0C7F0FB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A30CD413-E41B-453E-8A11-874118FF89F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9E84206C-1A7C-49FA-B14E-4AA0C7F0FB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A30CD413-E41B-453E-8A11-874118FF89F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9E84206C-1A7C-49FA-B14E-4AA0C7F0FB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30CD413-E41B-453E-8A11-874118FF89F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9E84206C-1A7C-49FA-B14E-4AA0C7F0FB8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7200" y="1794935"/>
            <a:ext cx="6157167" cy="182809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</a:rPr>
              <a:t>МОЯ СЕМЬЯ </a:t>
            </a:r>
            <a:r>
              <a:rPr lang="ru-RU" sz="7200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endParaRPr lang="ru-RU" sz="7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МОЁ БОГАТСТВО</a:t>
            </a:r>
            <a:endParaRPr lang="ru-RU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8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funik.ru/wp-content/uploads/2020/10/9952f6186a0cc8ccbbd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171556" cy="540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4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avatars.mds.yandex.net/get-zen_doc/1906120/pub_5e01149a3639e600ae36a2f2_5e011579028d6800acfbe1bc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48883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72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908720"/>
            <a:ext cx="73448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Первая группа </a:t>
            </a:r>
            <a:r>
              <a:rPr lang="ru-RU" sz="3200" dirty="0"/>
              <a:t>-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составит портрет идеальных родителей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endParaRPr lang="ru-RU" sz="3200" dirty="0"/>
          </a:p>
          <a:p>
            <a:r>
              <a:rPr lang="ru-RU" sz="3200" b="1" dirty="0">
                <a:solidFill>
                  <a:srgbClr val="FF0000"/>
                </a:solidFill>
              </a:rPr>
              <a:t>Вторая группа </a:t>
            </a:r>
            <a:r>
              <a:rPr lang="ru-RU" sz="3200" dirty="0"/>
              <a:t>-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создаст образ идеального ребенка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endParaRPr lang="ru-RU" sz="2800" dirty="0"/>
          </a:p>
          <a:p>
            <a:r>
              <a:rPr lang="ru-RU" sz="3200" b="1" dirty="0">
                <a:solidFill>
                  <a:srgbClr val="FF0000"/>
                </a:solidFill>
              </a:rPr>
              <a:t>Третья группа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- составит портрет идеальной семьи.</a:t>
            </a:r>
          </a:p>
        </p:txBody>
      </p:sp>
    </p:spTree>
    <p:extLst>
      <p:ext uri="{BB962C8B-B14F-4D97-AF65-F5344CB8AC3E}">
        <p14:creationId xmlns:p14="http://schemas.microsoft.com/office/powerpoint/2010/main" val="262321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oi-raskraski.ru/images/raskraski/dlja-malenkih/solnishko/moi-raskraski-solnyshko-3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669674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50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pbs.twimg.com/media/E1Z-GxgXsAIYRW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34481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86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fhd.multiurok.ru/gallery/2019/07/08/44868/1aa18c5354dc1e11ae96707a31332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416824" cy="549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19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td0.mycdn.me/image?id=902668995343&amp;t=20&amp;plc=MOBILE&amp;tkn=*e70d1qg_9RUEXJyqFy9dF2NG6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6912768" cy="544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02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7200" y="1794935"/>
            <a:ext cx="6157167" cy="182809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</a:rPr>
              <a:t>МОЯ СЕМЬЯ </a:t>
            </a:r>
            <a:r>
              <a:rPr lang="ru-RU" sz="7200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endParaRPr lang="ru-RU" sz="7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МОЁ БОГАТСТВО</a:t>
            </a:r>
            <a:endParaRPr lang="ru-RU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7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7200" y="1794935"/>
            <a:ext cx="6157167" cy="182809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</a:rPr>
              <a:t>МОЯ СЕМЬЯ </a:t>
            </a:r>
            <a:r>
              <a:rPr lang="ru-RU" sz="7200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endParaRPr lang="ru-RU" sz="7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МОЁ БОГАТСТВО</a:t>
            </a:r>
            <a:endParaRPr lang="ru-RU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Константин Дерр - Моя семья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45811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660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ulture.ru/storage/images/76d0236890dbbaf392af156d53295a75/669418fa0b8f00dbb6da17bc8baf791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76672"/>
            <a:ext cx="7848872" cy="5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020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56/2f/7a/562f7a2b0465ccf644f208b6f98695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27280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6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2.infourok.ru/uploads/ex/0927/000698d6-e64a2137/img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" t="-56" r="-2679" b="9340"/>
          <a:stretch/>
        </p:blipFill>
        <p:spPr bwMode="auto">
          <a:xfrm>
            <a:off x="179512" y="260648"/>
            <a:ext cx="896448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49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vrcr.com/wp-content/uploads/2019/05/semj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5" r="15949"/>
          <a:stretch/>
        </p:blipFill>
        <p:spPr bwMode="auto">
          <a:xfrm>
            <a:off x="757878" y="620688"/>
            <a:ext cx="761079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39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vishenka.nko31.ru/images/sitenko/0.67885000_16251399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12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68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?r=AyH4iRPQ2q0otWIFepML2LxRl4jPTaE0hFg78TYtlEnp-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1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3178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?r=AyH4iRPQ2q0otWIFepML2LxRGvLjhcucDZ2OrRd0ftT8B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2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705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?r=AyH4iRPQ2q0otWIFepML2LxR4Ne9fZcsov2sqf9qda45Rw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389120" cy="619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i.mycdn.me/i?r=AyH4iRPQ2q0otWIFepML2LxRRBkmUiueheVRjOTEla4sWw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826" y="345232"/>
            <a:ext cx="4107646" cy="308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i.mycdn.me/i?r=AyH4iRPQ2q0otWIFepML2LxR9VI0p8D3KxSRAUUi9G1zVQ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32" y="3467289"/>
            <a:ext cx="4104640" cy="3078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31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?r=AyH4iRPQ2q0otWIFepML2LxRSrV4htBBzfMZv4DQSiTFH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0033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2965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?r=AyH4iRPQ2q0otWIFepML2LxRB8e4Uf4Ii9WqEBLJFPzfNQ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1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01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mage?id=931632362164&amp;t=3&amp;plc=API&amp;viewToken=3Aw58HDom2GHFe2DtznNMg&amp;tkn=*TRNIotKLVOj-olG9nRKHW1fMRV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2708"/>
            <a:ext cx="8064896" cy="5970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337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?r=AyH4iRPQ2q0otWIFepML2LxRS2Z20_N63x-7LDqg_btNk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12968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788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12e4/000a7323-2ac3a852/img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720079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10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?r=AzEPZsRbOZEKgBhR0XGMT1RkdB3pYpDqXS3I9VtrzQljWqaKTM5SRkZCeTgDn6uOyi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9"/>
            <a:ext cx="8496944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447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?r=AyH4iRPQ2q0otWIFepML2LxRVvO4UIXXEKId9fdgbH5G6Q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14331"/>
          <a:stretch/>
        </p:blipFill>
        <p:spPr bwMode="auto">
          <a:xfrm>
            <a:off x="755576" y="620688"/>
            <a:ext cx="7632848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1485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?r=AyH4iRPQ2q0otWIFepML2LxR_JSqRseQO_IB3-umHKAyC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8496944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0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?r=AyH4iRPQ2q0otWIFepML2LxR_ynqEyMs0rM3hz6PNV7X_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8" b="9473"/>
          <a:stretch/>
        </p:blipFill>
        <p:spPr bwMode="auto">
          <a:xfrm>
            <a:off x="755576" y="565092"/>
            <a:ext cx="7704856" cy="5816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3227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i.mycdn.me/i?r=AyH4iRPQ2q0otWIFepML2LxRN9p1nQbO7iWQhJhYZ0cLcQ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3" cy="6192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061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?r=AyH4iRPQ2q0otWIFepML2LxRq-ajA6U3X706EPDPajYdzQ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9"/>
          <a:stretch/>
        </p:blipFill>
        <p:spPr bwMode="auto">
          <a:xfrm>
            <a:off x="755576" y="620688"/>
            <a:ext cx="7632848" cy="5688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689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?r=AyH4iRPQ2q0otWIFepML2LxRcyiVu3HO-t2Bbg8DdqCnF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3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459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?r=AyH4iRPQ2q0otWIFepML2LxRh1HpkFNIfcNXlh8hrn6G4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32656"/>
            <a:ext cx="8568952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90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?r=AzEPZsRbOZEKgBhR0XGMT1RkdEqvcMDkuxo6hMkic32zFKaKTM5SRkZCeTgDn6uOyi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776864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66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?r=AyH4iRPQ2q0otWIFepML2LxRzK0LU7rXY0Ia9fBIv5zld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7" b="12192"/>
          <a:stretch/>
        </p:blipFill>
        <p:spPr bwMode="auto">
          <a:xfrm>
            <a:off x="755576" y="620688"/>
            <a:ext cx="7632848" cy="5688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823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myshared.ru/10/953314/slide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20080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03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?r=AyH4iRPQ2q0otWIFepML2LxR9gywSHMxJ1lL7TnR6wX2b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" t="16075" r="494" b="29216"/>
          <a:stretch/>
        </p:blipFill>
        <p:spPr bwMode="auto">
          <a:xfrm>
            <a:off x="755576" y="620688"/>
            <a:ext cx="7704856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613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mage?id=929134674194&amp;t=3&amp;plc=API&amp;viewToken=bOPeYYK-LmoiBPw90mEy0Q&amp;tkn=*eJHOkK1_hNo-EYTULX657X6kXf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24936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49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mage?id=929134673938&amp;t=3&amp;plc=API&amp;viewToken=VmtZRkII3rH3Pcm7ptIFSA&amp;tkn=*5HelZETQBE6MU0711hBQzqe_2I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00" y="688593"/>
            <a:ext cx="7608052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38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mage?id=929134674450&amp;t=3&amp;plc=API&amp;viewToken=TMOZHNDoEoJr5F8mQkhfRg&amp;tkn=*D7U7Fh8AbDlt4B3_7dcCR0gT6Kw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19832"/>
          <a:stretch/>
        </p:blipFill>
        <p:spPr bwMode="auto">
          <a:xfrm>
            <a:off x="827584" y="620688"/>
            <a:ext cx="7560840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153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?r=AyH4iRPQ2q0otWIFepML2LxR-5nX_18c5c2fUOR50jdyx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8" b="5860"/>
          <a:stretch/>
        </p:blipFill>
        <p:spPr bwMode="auto">
          <a:xfrm>
            <a:off x="755576" y="620688"/>
            <a:ext cx="7632848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92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?r=AyH4iRPQ2q0otWIFepML2LxRxckGbGiP3onUPpE7NeRhFw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776863" cy="56886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842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i.mycdn.me/i?r=AyH4iRPQ2q0otWIFepML2LxRjgGH1g750oNsA-P-BZnktw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32656"/>
            <a:ext cx="4392488" cy="619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i.mycdn.me/i?r=AyH4iRPQ2q0otWIFepML2LxRCObMOnMdPm0KTcWy0A96u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4572000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2982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?r=AyH4iRPQ2q0otWIFepML2LxRaddt9u8i6ADB6y-6uRLsew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104456" cy="626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i.mycdn.me/i?r=AyH4iRPQ2q0otWIFepML2LxRnt91ooMMfFW4gdqeeEVNFQ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0648"/>
            <a:ext cx="4608512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3817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?r=AyH4iRPQ2q0otWIFepML2LxRBSd4rPqq9ADbTmREn-_a9w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157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0700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СЕМЕЙНОЕ ФОТО\наша семья\P108056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2"/>
          <a:stretch/>
        </p:blipFill>
        <p:spPr bwMode="auto">
          <a:xfrm>
            <a:off x="755576" y="666978"/>
            <a:ext cx="7609301" cy="5570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65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sy-files.ru/wp-content/uploads/2/4/5/2455590e0affec72c201a866e185f91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39282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36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i.mycdn.me/i?r=AyH4iRPQ2q0otWIFepML2LxRSu_rkI6z2rlOjkY-hQhQEw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t="2644" r="27521" b="-2644"/>
          <a:stretch/>
        </p:blipFill>
        <p:spPr bwMode="auto">
          <a:xfrm>
            <a:off x="4139952" y="620688"/>
            <a:ext cx="4267398" cy="576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https://i.mycdn.me/i?r=AyH4iRPQ2q0otWIFepML2LxROBhXvhRQagEi8kusahlZC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0" t="12717" r="23130" b="-5116"/>
          <a:stretch/>
        </p:blipFill>
        <p:spPr bwMode="auto">
          <a:xfrm>
            <a:off x="761758" y="621966"/>
            <a:ext cx="4098273" cy="5975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3391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СЕМЕЙНОЕ ФОТО\первый отпуск подошел к концу, пора на учебу\01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t="4815" r="6034" b="4815"/>
          <a:stretch/>
        </p:blipFill>
        <p:spPr bwMode="auto">
          <a:xfrm>
            <a:off x="755577" y="692696"/>
            <a:ext cx="4104456" cy="402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Выпускной сына - 2014\IMG-20190620-WA0000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5" t="-6514" r="2715" b="15148"/>
          <a:stretch/>
        </p:blipFill>
        <p:spPr bwMode="auto">
          <a:xfrm>
            <a:off x="4302047" y="260648"/>
            <a:ext cx="4014369" cy="583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https://avatars.mds.yandex.net/get-pdb/1813909/ea122ec8-f926-4ddd-ad1c-eb2c712740d4/s1200?webp=fal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805644"/>
            <a:ext cx="1728192" cy="134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46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Выпускной сына - 2014\IMG-20190621-WA000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92" y="620688"/>
            <a:ext cx="3456384" cy="5544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C:\Users\Пользователь\Desktop\Выпускной сына - 2014\IMG-20190621-WA00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7" b="35516"/>
          <a:stretch/>
        </p:blipFill>
        <p:spPr bwMode="auto">
          <a:xfrm>
            <a:off x="4434006" y="664974"/>
            <a:ext cx="3912221" cy="55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86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s04.infourok.ru/uploads/ex/0371/001400a0-6362000b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68951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21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2.infourok.ru/uploads/ex/018e/0001fd5d-38f172fe/2/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8952" cy="62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95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7200" y="1794935"/>
            <a:ext cx="6157167" cy="182809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</a:rPr>
              <a:t>МОЯ СЕМЬЯ </a:t>
            </a:r>
            <a:r>
              <a:rPr lang="ru-RU" sz="7200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endParaRPr lang="ru-RU" sz="7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МОЁ БОГАТСТВО</a:t>
            </a:r>
            <a:endParaRPr lang="ru-RU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914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f.ppt-online.org/files/slide/n/NLRYtVHfqbEK84ixMAW5Cycsj6Glmo1QeSk3Uh/slide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4664"/>
            <a:ext cx="849694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15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roza.ru/pics/2021/02/13/12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20" y="6206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01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ds05.infourok.ru/uploads/ex/0535/000325fc-13289619/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4704"/>
            <a:ext cx="762642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22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1.infourok.ru/uploads/ex/0ab6/00007fe5-fb31ac3f/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59" y="620688"/>
            <a:ext cx="753683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06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sy-files.ru/wp-content/uploads/6/9/3/6932d946e76519a22a6dbe4f3f15ccc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632848" cy="563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65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4d6ac07-9d60-403d-ada4-7b1b04443535">6V4XDJZHKHHZ-516-3604</_dlc_DocId>
    <_dlc_DocIdUrl xmlns="d4d6ac07-9d60-403d-ada4-7b1b04443535">
      <Url>http://www.eduportal44.ru/sharya_r/1/_layouts/15/DocIdRedir.aspx?ID=6V4XDJZHKHHZ-516-3604</Url>
      <Description>6V4XDJZHKHHZ-516-3604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169E442FA96BE40A2A1A0B4A65C32D3" ma:contentTypeVersion="1" ma:contentTypeDescription="Создание документа." ma:contentTypeScope="" ma:versionID="d9abfe9ce6a7e7594973e40bfef06546">
  <xsd:schema xmlns:xsd="http://www.w3.org/2001/XMLSchema" xmlns:xs="http://www.w3.org/2001/XMLSchema" xmlns:p="http://schemas.microsoft.com/office/2006/metadata/properties" xmlns:ns2="d4d6ac07-9d60-403d-ada4-7b1b04443535" targetNamespace="http://schemas.microsoft.com/office/2006/metadata/properties" ma:root="true" ma:fieldsID="9058e835868557ab8529148d3338b13c" ns2:_="">
    <xsd:import namespace="d4d6ac07-9d60-403d-ada4-7b1b044435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ac07-9d60-403d-ada4-7b1b0444353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8B2F04-C409-4BFC-88D3-1AA1CB1D5145}"/>
</file>

<file path=customXml/itemProps2.xml><?xml version="1.0" encoding="utf-8"?>
<ds:datastoreItem xmlns:ds="http://schemas.openxmlformats.org/officeDocument/2006/customXml" ds:itemID="{DEC6CDBC-5250-4CB7-88BC-ABF794A07D51}"/>
</file>

<file path=customXml/itemProps3.xml><?xml version="1.0" encoding="utf-8"?>
<ds:datastoreItem xmlns:ds="http://schemas.openxmlformats.org/officeDocument/2006/customXml" ds:itemID="{25924922-7751-4816-9F19-4A612D58B38B}"/>
</file>

<file path=customXml/itemProps4.xml><?xml version="1.0" encoding="utf-8"?>
<ds:datastoreItem xmlns:ds="http://schemas.openxmlformats.org/officeDocument/2006/customXml" ds:itemID="{BCD4542C-677F-4B03-A351-D51BBFB7B4AF}"/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283</TotalTime>
  <Words>44</Words>
  <Application>Microsoft Office PowerPoint</Application>
  <PresentationFormat>Экран (4:3)</PresentationFormat>
  <Paragraphs>13</Paragraphs>
  <Slides>56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Кнопка</vt:lpstr>
      <vt:lpstr>МОЯ СЕМЬЯ -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МОЯ СЕМЬЯ - </vt:lpstr>
      <vt:lpstr>МОЯ СЕМЬЯ -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МОЯ СЕМЬЯ -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СЕМЬЯ -</dc:title>
  <dc:creator>Пользователь</dc:creator>
  <cp:lastModifiedBy>Пользователь</cp:lastModifiedBy>
  <cp:revision>27</cp:revision>
  <dcterms:created xsi:type="dcterms:W3CDTF">2021-10-20T17:30:39Z</dcterms:created>
  <dcterms:modified xsi:type="dcterms:W3CDTF">2021-10-24T19:23:53Z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0x010100D169E442FA96BE40A2A1A0B4A65C32D3</vt:lpwstr>
  </property>
  <property fmtid="{D5CDD505-2E9C-101B-9397-08002B2CF9AE}" pid="3" name="_dlc_DocIdItemGuid">
    <vt:lpwstr>e6541b06-77d4-444f-9888-d56716a92d62</vt:lpwstr>
  </property>
</Properties>
</file>