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80" r:id="rId4"/>
    <p:sldId id="282" r:id="rId5"/>
    <p:sldId id="263" r:id="rId6"/>
    <p:sldId id="271" r:id="rId7"/>
    <p:sldId id="278" r:id="rId8"/>
    <p:sldId id="274" r:id="rId9"/>
    <p:sldId id="267" r:id="rId10"/>
    <p:sldId id="273" r:id="rId11"/>
    <p:sldId id="268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92" autoAdjust="0"/>
    <p:restoredTop sz="94660"/>
  </p:normalViewPr>
  <p:slideViewPr>
    <p:cSldViewPr snapToGrid="0">
      <p:cViewPr varScale="1">
        <p:scale>
          <a:sx n="63" d="100"/>
          <a:sy n="63" d="100"/>
        </p:scale>
        <p:origin x="90" y="10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20" Type="http://schemas.openxmlformats.org/officeDocument/2006/relationships/customXml" Target="../customXml/item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9D379-0BBE-4D7E-BB5F-F5CA27B8B4A3}" type="datetimeFigureOut">
              <a:rPr lang="ru-RU" smtClean="0"/>
              <a:t>09.05.2020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5982D-906B-42B6-843A-F2625E053C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44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9D379-0BBE-4D7E-BB5F-F5CA27B8B4A3}" type="datetimeFigureOut">
              <a:rPr lang="ru-RU" smtClean="0"/>
              <a:t>09.05.2020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5982D-906B-42B6-843A-F2625E053C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99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9D379-0BBE-4D7E-BB5F-F5CA27B8B4A3}" type="datetimeFigureOut">
              <a:rPr lang="ru-RU" smtClean="0"/>
              <a:t>09.05.2020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5982D-906B-42B6-843A-F2625E053C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15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9D379-0BBE-4D7E-BB5F-F5CA27B8B4A3}" type="datetimeFigureOut">
              <a:rPr lang="ru-RU" smtClean="0"/>
              <a:t>09.05.2020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5982D-906B-42B6-843A-F2625E053C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56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9D379-0BBE-4D7E-BB5F-F5CA27B8B4A3}" type="datetimeFigureOut">
              <a:rPr lang="ru-RU" smtClean="0"/>
              <a:t>09.05.2020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5982D-906B-42B6-843A-F2625E053C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1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9D379-0BBE-4D7E-BB5F-F5CA27B8B4A3}" type="datetimeFigureOut">
              <a:rPr lang="ru-RU" smtClean="0"/>
              <a:t>09.05.2020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5982D-906B-42B6-843A-F2625E053C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51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9D379-0BBE-4D7E-BB5F-F5CA27B8B4A3}" type="datetimeFigureOut">
              <a:rPr lang="ru-RU" smtClean="0"/>
              <a:t>09.05.2020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5982D-906B-42B6-843A-F2625E053C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16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9D379-0BBE-4D7E-BB5F-F5CA27B8B4A3}" type="datetimeFigureOut">
              <a:rPr lang="ru-RU" smtClean="0"/>
              <a:t>09.05.2020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5982D-906B-42B6-843A-F2625E053C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67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9D379-0BBE-4D7E-BB5F-F5CA27B8B4A3}" type="datetimeFigureOut">
              <a:rPr lang="ru-RU" smtClean="0"/>
              <a:t>09.05.2020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5982D-906B-42B6-843A-F2625E053C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7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9D379-0BBE-4D7E-BB5F-F5CA27B8B4A3}" type="datetimeFigureOut">
              <a:rPr lang="ru-RU" smtClean="0"/>
              <a:t>09.05.2020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5982D-906B-42B6-843A-F2625E053C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94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9D379-0BBE-4D7E-BB5F-F5CA27B8B4A3}" type="datetimeFigureOut">
              <a:rPr lang="ru-RU" smtClean="0"/>
              <a:t>09.05.2020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5982D-906B-42B6-843A-F2625E053C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07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9D379-0BBE-4D7E-BB5F-F5CA27B8B4A3}" type="datetimeFigureOut">
              <a:rPr lang="ru-RU" smtClean="0"/>
              <a:t>09.05.2020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5982D-906B-42B6-843A-F2625E053C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803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933" y="-508000"/>
            <a:ext cx="12700000" cy="7366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5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267" y="-508000"/>
            <a:ext cx="12530667" cy="7696200"/>
          </a:xfrm>
          <a:prstGeom prst="rect">
            <a:avLst/>
          </a:prstGeom>
        </p:spPr>
      </p:pic>
      <p:pic>
        <p:nvPicPr>
          <p:cNvPr id="2" name="Yuliya-Savicheva-Zhuravli-g-Moskva-08052015-g-Poklonnaya-gora(mp3-blog.info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5999" y="-1"/>
            <a:ext cx="6096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Презентацию подготовила Зайцева Л.В. ,воспитатель дошкольного  отделения МОУ </a:t>
            </a:r>
            <a:r>
              <a:rPr lang="ru-RU" dirty="0" err="1" smtClean="0"/>
              <a:t>Шекшемская</a:t>
            </a:r>
            <a:r>
              <a:rPr lang="ru-RU" dirty="0" smtClean="0"/>
              <a:t> </a:t>
            </a:r>
            <a:r>
              <a:rPr lang="ru-RU" dirty="0" err="1" smtClean="0"/>
              <a:t>сош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692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838200" y="1039416"/>
            <a:ext cx="26210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FF00"/>
                </a:solidFill>
              </a:rPr>
              <a:t>Мы – дети мира, говорим:	</a:t>
            </a:r>
          </a:p>
          <a:p>
            <a:r>
              <a:rPr lang="ru-RU" sz="2400" dirty="0">
                <a:solidFill>
                  <a:srgbClr val="FFFF00"/>
                </a:solidFill>
              </a:rPr>
              <a:t>«Пусть будет небо голубым !</a:t>
            </a:r>
          </a:p>
          <a:p>
            <a:r>
              <a:rPr lang="ru-RU" sz="2400" dirty="0">
                <a:solidFill>
                  <a:srgbClr val="FFFF00"/>
                </a:solidFill>
              </a:rPr>
              <a:t>Войне нет места на Земле!»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06" y="3988359"/>
            <a:ext cx="3948681" cy="22651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272" y="299237"/>
            <a:ext cx="4632028" cy="30845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447" y="913014"/>
            <a:ext cx="3611510" cy="48694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641" y="125148"/>
            <a:ext cx="1950973" cy="21349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196" y="3566177"/>
            <a:ext cx="3545104" cy="265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7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3343"/>
            <a:ext cx="4504267" cy="26646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53867" y="365124"/>
            <a:ext cx="453813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FF00"/>
                </a:solidFill>
              </a:rPr>
              <a:t>Зори блещут в орденских лучах,</a:t>
            </a:r>
          </a:p>
          <a:p>
            <a:r>
              <a:rPr lang="ru-RU" sz="2400" dirty="0">
                <a:solidFill>
                  <a:srgbClr val="FFFF00"/>
                </a:solidFill>
              </a:rPr>
              <a:t> Солнышками</a:t>
            </a:r>
          </a:p>
          <a:p>
            <a:r>
              <a:rPr lang="ru-RU" sz="2400" dirty="0">
                <a:solidFill>
                  <a:srgbClr val="FFFF00"/>
                </a:solidFill>
              </a:rPr>
              <a:t> Светятся</a:t>
            </a:r>
          </a:p>
          <a:p>
            <a:r>
              <a:rPr lang="ru-RU" sz="2400" dirty="0">
                <a:solidFill>
                  <a:srgbClr val="FFFF00"/>
                </a:solidFill>
              </a:rPr>
              <a:t> Медали.</a:t>
            </a:r>
          </a:p>
          <a:p>
            <a:r>
              <a:rPr lang="ru-RU" sz="2400" dirty="0">
                <a:solidFill>
                  <a:srgbClr val="FFFF00"/>
                </a:solidFill>
              </a:rPr>
              <a:t> Нет, нельзя,</a:t>
            </a:r>
          </a:p>
          <a:p>
            <a:r>
              <a:rPr lang="ru-RU" sz="2400" dirty="0">
                <a:solidFill>
                  <a:srgbClr val="FFFF00"/>
                </a:solidFill>
              </a:rPr>
              <a:t> Чтоб в письменных столах</a:t>
            </a:r>
          </a:p>
          <a:p>
            <a:r>
              <a:rPr lang="ru-RU" sz="2400" dirty="0">
                <a:solidFill>
                  <a:srgbClr val="FFFF00"/>
                </a:solidFill>
              </a:rPr>
              <a:t> Свет Победы на год запирали.</a:t>
            </a:r>
          </a:p>
          <a:p>
            <a:r>
              <a:rPr lang="ru-RU" sz="2400" dirty="0">
                <a:solidFill>
                  <a:srgbClr val="FFFF00"/>
                </a:solidFill>
              </a:rPr>
              <a:t> Не для личной славы вам страна</a:t>
            </a:r>
          </a:p>
          <a:p>
            <a:r>
              <a:rPr lang="ru-RU" sz="2400" dirty="0">
                <a:solidFill>
                  <a:srgbClr val="FFFF00"/>
                </a:solidFill>
              </a:rPr>
              <a:t>Выдала награды не жалея:</a:t>
            </a:r>
          </a:p>
          <a:p>
            <a:r>
              <a:rPr lang="ru-RU" sz="2400" dirty="0">
                <a:solidFill>
                  <a:srgbClr val="FFFF00"/>
                </a:solidFill>
              </a:rPr>
              <a:t> Доставайте чаше ордена,</a:t>
            </a:r>
          </a:p>
          <a:p>
            <a:r>
              <a:rPr lang="ru-RU" sz="2400" dirty="0">
                <a:solidFill>
                  <a:srgbClr val="FFFF00"/>
                </a:solidFill>
              </a:rPr>
              <a:t> Мир от них становится светлее.</a:t>
            </a:r>
          </a:p>
        </p:txBody>
      </p:sp>
    </p:spTree>
    <p:extLst>
      <p:ext uri="{BB962C8B-B14F-4D97-AF65-F5344CB8AC3E}">
        <p14:creationId xmlns:p14="http://schemas.microsoft.com/office/powerpoint/2010/main" val="244408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728133"/>
            <a:ext cx="5257800" cy="5401734"/>
          </a:xfrm>
        </p:spPr>
      </p:pic>
      <p:sp>
        <p:nvSpPr>
          <p:cNvPr id="2" name="Прямоугольник 1"/>
          <p:cNvSpPr/>
          <p:nvPr/>
        </p:nvSpPr>
        <p:spPr>
          <a:xfrm>
            <a:off x="9042400" y="237068"/>
            <a:ext cx="3149600" cy="628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Застыли ели в карауле,</a:t>
            </a:r>
            <a:endParaRPr lang="ru-RU" sz="1400" dirty="0">
              <a:solidFill>
                <a:schemeClr val="accent4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Синь неба мирного ясна.</a:t>
            </a:r>
            <a:endParaRPr lang="ru-RU" sz="1400" dirty="0">
              <a:solidFill>
                <a:schemeClr val="accent4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Идут года. В тревожном гуле</a:t>
            </a:r>
            <a:endParaRPr lang="ru-RU" sz="1400" dirty="0">
              <a:solidFill>
                <a:schemeClr val="accent4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Осталась далеко война.</a:t>
            </a:r>
            <a:endParaRPr lang="ru-RU" sz="1400" dirty="0">
              <a:solidFill>
                <a:schemeClr val="accent4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 здесь, у граней обелиска,</a:t>
            </a:r>
            <a:endParaRPr lang="ru-RU" sz="1400" dirty="0">
              <a:solidFill>
                <a:schemeClr val="accent4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молчанье голову склонив,</a:t>
            </a:r>
            <a:endParaRPr lang="ru-RU" sz="1400" dirty="0">
              <a:solidFill>
                <a:schemeClr val="accent4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Мы слышим грохот танков близко</a:t>
            </a:r>
            <a:endParaRPr lang="ru-RU" sz="1400" dirty="0">
              <a:solidFill>
                <a:schemeClr val="accent4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рвущий душу бомб разрыв.</a:t>
            </a:r>
            <a:endParaRPr lang="ru-RU" sz="1400" dirty="0">
              <a:solidFill>
                <a:schemeClr val="accent4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 видим их — солдат России,</a:t>
            </a:r>
            <a:endParaRPr lang="ru-RU" sz="1400" dirty="0">
              <a:solidFill>
                <a:schemeClr val="accent4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Что в тот далёкий грозный час</a:t>
            </a:r>
            <a:endParaRPr lang="ru-RU" sz="1400" dirty="0">
              <a:solidFill>
                <a:schemeClr val="accent4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Своею жизнью заплатили</a:t>
            </a:r>
            <a:endParaRPr lang="ru-RU" sz="1400" dirty="0">
              <a:solidFill>
                <a:schemeClr val="accent4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За счастье светлое для нас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237068"/>
            <a:ext cx="406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8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87" y="365125"/>
            <a:ext cx="9550626" cy="55541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0" y="5919258"/>
            <a:ext cx="6299200" cy="102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63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1850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024" y="1876838"/>
            <a:ext cx="1901952" cy="4248912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60"/>
            <a:ext cx="11887200" cy="66865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7165" flipH="1">
            <a:off x="3643634" y="1612768"/>
            <a:ext cx="2287537" cy="2800747"/>
          </a:xfrm>
          <a:prstGeom prst="rect">
            <a:avLst/>
          </a:prstGeom>
        </p:spPr>
      </p:pic>
      <p:pic>
        <p:nvPicPr>
          <p:cNvPr id="1026" name="Picture 2" descr="https://i.mycdn.me/image?id=892012936609&amp;t=3&amp;plc=API&amp;viewToken=OdG_M1EJIXBehrIglDItIw&amp;tkn=*9uUC5ooHJ-V7cSYWgLcejQkLkD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1901">
            <a:off x="6129360" y="1420519"/>
            <a:ext cx="2019922" cy="285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3965">
            <a:off x="1493936" y="1746982"/>
            <a:ext cx="1963977" cy="28124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1422689">
            <a:off x="3711709" y="4371730"/>
            <a:ext cx="2450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Зарубин Николай Павлович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 rot="21325300">
            <a:off x="6195874" y="4284386"/>
            <a:ext cx="2049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Мамонов Алексей Николаевич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5634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8483600" y="631065"/>
            <a:ext cx="30740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FF00"/>
                </a:solidFill>
              </a:rPr>
              <a:t>День Победы 9 Мая –</a:t>
            </a:r>
          </a:p>
          <a:p>
            <a:r>
              <a:rPr lang="ru-RU" sz="2400" dirty="0">
                <a:solidFill>
                  <a:srgbClr val="FFFF00"/>
                </a:solidFill>
              </a:rPr>
              <a:t> Праздник мира в стране и весны.</a:t>
            </a:r>
          </a:p>
          <a:p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794" y="382043"/>
            <a:ext cx="3943419" cy="30481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009" y="1983694"/>
            <a:ext cx="3857276" cy="28929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795" y="3665304"/>
            <a:ext cx="3943418" cy="29575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14" y="1155956"/>
            <a:ext cx="3409565" cy="454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55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43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1867" y="846667"/>
            <a:ext cx="23706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2400" dirty="0">
                <a:solidFill>
                  <a:srgbClr val="FFFF00"/>
                </a:solidFill>
              </a:rPr>
              <a:t>Нужен мир для всех ребят.</a:t>
            </a:r>
          </a:p>
          <a:p>
            <a:r>
              <a:rPr lang="ru-RU" sz="2400" dirty="0">
                <a:solidFill>
                  <a:srgbClr val="FFFF00"/>
                </a:solidFill>
              </a:rPr>
              <a:t> Нужен мир на всей планете!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554" y="3696486"/>
            <a:ext cx="3953289" cy="296496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04" y="3161089"/>
            <a:ext cx="3255182" cy="350036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607" y="3718559"/>
            <a:ext cx="3923859" cy="294289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177" y="601996"/>
            <a:ext cx="3953289" cy="296496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729" y="642205"/>
            <a:ext cx="3832937" cy="288454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510" y="388115"/>
            <a:ext cx="1761067" cy="179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7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63960" cy="6857999"/>
          </a:xfrm>
        </p:spPr>
      </p:pic>
      <p:sp>
        <p:nvSpPr>
          <p:cNvPr id="3" name="TextBox 2"/>
          <p:cNvSpPr txBox="1"/>
          <p:nvPr/>
        </p:nvSpPr>
        <p:spPr>
          <a:xfrm>
            <a:off x="7018985" y="2055984"/>
            <a:ext cx="485533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>
                <a:solidFill>
                  <a:srgbClr val="FFFF00"/>
                </a:solidFill>
              </a:rPr>
              <a:t>Благодарим, солдаты, </a:t>
            </a:r>
            <a:r>
              <a:rPr lang="ru-RU" sz="2400" dirty="0" smtClean="0">
                <a:solidFill>
                  <a:srgbClr val="FFFF00"/>
                </a:solidFill>
              </a:rPr>
              <a:t>вас </a:t>
            </a:r>
            <a:endParaRPr lang="ru-RU" sz="2400" dirty="0">
              <a:solidFill>
                <a:srgbClr val="FFFF00"/>
              </a:solidFill>
            </a:endParaRPr>
          </a:p>
          <a:p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>
                <a:solidFill>
                  <a:srgbClr val="FFFF00"/>
                </a:solidFill>
              </a:rPr>
              <a:t>За жизнь, </a:t>
            </a:r>
          </a:p>
          <a:p>
            <a:r>
              <a:rPr lang="ru-RU" sz="2400" dirty="0">
                <a:solidFill>
                  <a:srgbClr val="FFFF00"/>
                </a:solidFill>
              </a:rPr>
              <a:t> За детство, </a:t>
            </a:r>
          </a:p>
          <a:p>
            <a:r>
              <a:rPr lang="ru-RU" sz="2400" dirty="0">
                <a:solidFill>
                  <a:srgbClr val="FFFF00"/>
                </a:solidFill>
              </a:rPr>
              <a:t> За весну, </a:t>
            </a:r>
          </a:p>
          <a:p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>
                <a:solidFill>
                  <a:srgbClr val="FFFF00"/>
                </a:solidFill>
              </a:rPr>
              <a:t>За тишину, </a:t>
            </a:r>
          </a:p>
          <a:p>
            <a:r>
              <a:rPr lang="ru-RU" sz="2400" dirty="0" smtClean="0">
                <a:solidFill>
                  <a:srgbClr val="FFFF00"/>
                </a:solidFill>
              </a:rPr>
              <a:t> За </a:t>
            </a:r>
            <a:r>
              <a:rPr lang="ru-RU" sz="2400" dirty="0">
                <a:solidFill>
                  <a:srgbClr val="FFFF00"/>
                </a:solidFill>
              </a:rPr>
              <a:t>мирный дом, </a:t>
            </a:r>
          </a:p>
          <a:p>
            <a:r>
              <a:rPr lang="ru-RU" sz="2400" dirty="0" smtClean="0">
                <a:solidFill>
                  <a:srgbClr val="FFFF00"/>
                </a:solidFill>
              </a:rPr>
              <a:t>За </a:t>
            </a:r>
            <a:r>
              <a:rPr lang="ru-RU" sz="2400" dirty="0">
                <a:solidFill>
                  <a:srgbClr val="FFFF00"/>
                </a:solidFill>
              </a:rPr>
              <a:t>мир, в котором мы живем. </a:t>
            </a:r>
          </a:p>
          <a:p>
            <a:r>
              <a:rPr lang="ru-RU" sz="2400" dirty="0">
                <a:solidFill>
                  <a:srgbClr val="FFFF00"/>
                </a:solidFill>
              </a:rPr>
              <a:t> </a:t>
            </a:r>
          </a:p>
          <a:p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401" y="400632"/>
            <a:ext cx="5155626" cy="13843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" y="1725558"/>
            <a:ext cx="5935323" cy="445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1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D169E442FA96BE40A2A1A0B4A65C32D3" ma:contentTypeVersion="1" ma:contentTypeDescription="Создание документа." ma:contentTypeScope="" ma:versionID="d9abfe9ce6a7e7594973e40bfef06546">
  <xsd:schema xmlns:xsd="http://www.w3.org/2001/XMLSchema" xmlns:xs="http://www.w3.org/2001/XMLSchema" xmlns:p="http://schemas.microsoft.com/office/2006/metadata/properties" xmlns:ns2="d4d6ac07-9d60-403d-ada4-7b1b04443535" targetNamespace="http://schemas.microsoft.com/office/2006/metadata/properties" ma:root="true" ma:fieldsID="9058e835868557ab8529148d3338b13c" ns2:_="">
    <xsd:import namespace="d4d6ac07-9d60-403d-ada4-7b1b0444353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d6ac07-9d60-403d-ada4-7b1b0444353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  <xsd:element name="SharedWithUsers" ma:index="11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4d6ac07-9d60-403d-ada4-7b1b04443535">6V4XDJZHKHHZ-516-4223</_dlc_DocId>
    <_dlc_DocIdUrl xmlns="d4d6ac07-9d60-403d-ada4-7b1b04443535">
      <Url>http://www.eduportal44.ru/sharya_r/1/_layouts/15/DocIdRedir.aspx?ID=6V4XDJZHKHHZ-516-4223</Url>
      <Description>6V4XDJZHKHHZ-516-4223</Description>
    </_dlc_DocIdUrl>
  </documentManagement>
</p:properties>
</file>

<file path=customXml/itemProps1.xml><?xml version="1.0" encoding="utf-8"?>
<ds:datastoreItem xmlns:ds="http://schemas.openxmlformats.org/officeDocument/2006/customXml" ds:itemID="{E3DE3847-0510-4898-8234-D2EBF29C4BE3}"/>
</file>

<file path=customXml/itemProps2.xml><?xml version="1.0" encoding="utf-8"?>
<ds:datastoreItem xmlns:ds="http://schemas.openxmlformats.org/officeDocument/2006/customXml" ds:itemID="{9FAFC9D7-04F6-4A73-BF41-EFF214661975}"/>
</file>

<file path=customXml/itemProps3.xml><?xml version="1.0" encoding="utf-8"?>
<ds:datastoreItem xmlns:ds="http://schemas.openxmlformats.org/officeDocument/2006/customXml" ds:itemID="{DFF58D95-D05D-4925-93D9-504344A407BD}"/>
</file>

<file path=customXml/itemProps4.xml><?xml version="1.0" encoding="utf-8"?>
<ds:datastoreItem xmlns:ds="http://schemas.openxmlformats.org/officeDocument/2006/customXml" ds:itemID="{D158785F-3D08-4684-9738-1BC3AF65359B}"/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216</Words>
  <Application>Microsoft Office PowerPoint</Application>
  <PresentationFormat>Широкоэкранный</PresentationFormat>
  <Paragraphs>41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1</cp:lastModifiedBy>
  <cp:revision>48</cp:revision>
  <dcterms:created xsi:type="dcterms:W3CDTF">2015-05-19T17:45:55Z</dcterms:created>
  <dcterms:modified xsi:type="dcterms:W3CDTF">2020-05-09T05:11:41Z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0x010100D169E442FA96BE40A2A1A0B4A65C32D3</vt:lpwstr>
  </property>
  <property fmtid="{D5CDD505-2E9C-101B-9397-08002B2CF9AE}" pid="3" name="_dlc_DocIdItemGuid">
    <vt:lpwstr>8fc110a2-3cdf-438e-9d53-f30711c1cadb</vt:lpwstr>
  </property>
</Properties>
</file>