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8" autoAdjust="0"/>
    <p:restoredTop sz="94660"/>
  </p:normalViewPr>
  <p:slideViewPr>
    <p:cSldViewPr>
      <p:cViewPr varScale="1">
        <p:scale>
          <a:sx n="83" d="100"/>
          <a:sy n="83" d="100"/>
        </p:scale>
        <p:origin x="-142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4776-2B03-49FC-A120-EE6BF53A605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7BD7-BB46-4C45-A4F0-731578CBE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4776-2B03-49FC-A120-EE6BF53A605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7BD7-BB46-4C45-A4F0-731578CBE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4776-2B03-49FC-A120-EE6BF53A605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7BD7-BB46-4C45-A4F0-731578CBE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4776-2B03-49FC-A120-EE6BF53A605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7BD7-BB46-4C45-A4F0-731578CBE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4776-2B03-49FC-A120-EE6BF53A605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7BD7-BB46-4C45-A4F0-731578CBE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4776-2B03-49FC-A120-EE6BF53A605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7BD7-BB46-4C45-A4F0-731578CBE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4776-2B03-49FC-A120-EE6BF53A605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7BD7-BB46-4C45-A4F0-731578CBE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4776-2B03-49FC-A120-EE6BF53A605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7BD7-BB46-4C45-A4F0-731578CBE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4776-2B03-49FC-A120-EE6BF53A605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7BD7-BB46-4C45-A4F0-731578CBE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4776-2B03-49FC-A120-EE6BF53A605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7BD7-BB46-4C45-A4F0-731578CBE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4776-2B03-49FC-A120-EE6BF53A605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7BD7-BB46-4C45-A4F0-731578CBE0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34776-2B03-49FC-A120-EE6BF53A605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A7BD7-BB46-4C45-A4F0-731578CBE0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 Без названия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400" y="0"/>
            <a:ext cx="92084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3000372"/>
            <a:ext cx="70054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Никто не забыт и 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ничто не забыто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 Без названия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400" y="0"/>
            <a:ext cx="9208400" cy="6858000"/>
          </a:xfrm>
          <a:prstGeom prst="rect">
            <a:avLst/>
          </a:prstGeom>
          <a:noFill/>
        </p:spPr>
      </p:pic>
      <p:pic>
        <p:nvPicPr>
          <p:cNvPr id="3" name="Рисунок 2" descr="https://i.mycdn.me/image?id=892012936609&amp;t=3&amp;plc=API&amp;viewToken=XZlfuHLQbkAVFvNz4DjPfA&amp;tkn=*aCs-bIbimBa-txej-dpEVpe08hI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57166"/>
            <a:ext cx="4286280" cy="5929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 Без названия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400" y="0"/>
            <a:ext cx="92084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143240" y="500042"/>
            <a:ext cx="550072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 о герое.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Мамонов Алексей Николаевич родился в 1924 году ,ушел на войну когда ему было 18 лет. воевал под Смоленском ,в сентябре 1943 года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получил осколочное ранение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легкое.В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январе 1944 года продолжил сражаться 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немцами.в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октябре 1944 года получил второе ранение в правую ногу. 8 мая 1945 года был выписан из Эвакогоспиталя. за свои заслуги получил медаль за отвагу.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 Без названия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400" y="0"/>
            <a:ext cx="9208400" cy="6858000"/>
          </a:xfrm>
          <a:prstGeom prst="rect">
            <a:avLst/>
          </a:prstGeom>
          <a:noFill/>
        </p:spPr>
      </p:pic>
      <p:pic>
        <p:nvPicPr>
          <p:cNvPr id="3" name="Рисунок 2" descr="https://i.mycdn.me/image?id=888908414300&amp;t=3&amp;plc=API&amp;viewToken=eIfgTgNYeDSoKWRqkENAkw&amp;tkn=*tEijOrOIIYNow8wGVRcIVtuoXKY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928802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 Без названия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400" y="0"/>
            <a:ext cx="92084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Материал к 9 мая о ветеранах\Патриотический музей\Рябков П.К\Рябков П.К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7355166"/>
            <a:ext cx="4143404" cy="6213161"/>
          </a:xfrm>
          <a:prstGeom prst="rect">
            <a:avLst/>
          </a:prstGeom>
          <a:noFill/>
        </p:spPr>
      </p:pic>
      <p:pic>
        <p:nvPicPr>
          <p:cNvPr id="3076" name="Picture 4" descr="C:\Users\User\Desktop\Материал к 9 мая о ветеранах\Патриотический музей\Рябков П.К\Рябков П.К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28604"/>
            <a:ext cx="385765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 Без названия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84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Материал к 9 мая о ветеранах\Патриотический музей\Рябков П.К\рассказ о воине.jpg"/>
          <p:cNvPicPr>
            <a:picLocks noChangeAspect="1" noChangeArrowheads="1"/>
          </p:cNvPicPr>
          <p:nvPr/>
        </p:nvPicPr>
        <p:blipFill>
          <a:blip r:embed="rId3"/>
          <a:srcRect t="42813" b="9748"/>
          <a:stretch>
            <a:fillRect/>
          </a:stretch>
        </p:blipFill>
        <p:spPr bwMode="auto">
          <a:xfrm>
            <a:off x="2285984" y="285728"/>
            <a:ext cx="664373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 Без названия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84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flipH="1">
            <a:off x="3500430" y="428604"/>
            <a:ext cx="4786346" cy="60697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 Без названия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8400" cy="6858000"/>
          </a:xfrm>
          <a:prstGeom prst="rect">
            <a:avLst/>
          </a:prstGeom>
          <a:noFill/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305050" y="222250"/>
          <a:ext cx="4533900" cy="6415088"/>
        </p:xfrm>
        <a:graphic>
          <a:graphicData uri="http://schemas.openxmlformats.org/presentationml/2006/ole">
            <p:oleObj spid="_x0000_s19458" name="Acrobat Document" r:id="rId4" imgW="4533723" imgH="6415694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69E442FA96BE40A2A1A0B4A65C32D3" ma:contentTypeVersion="1" ma:contentTypeDescription="Создание документа." ma:contentTypeScope="" ma:versionID="d9abfe9ce6a7e7594973e40bfef06546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6V4XDJZHKHHZ-516-4229</_dlc_DocId>
    <_dlc_DocIdUrl xmlns="d4d6ac07-9d60-403d-ada4-7b1b04443535">
      <Url>http://www.eduportal44.ru/sharya_r/1/_layouts/15/DocIdRedir.aspx?ID=6V4XDJZHKHHZ-516-4229</Url>
      <Description>6V4XDJZHKHHZ-516-4229</Description>
    </_dlc_DocIdUrl>
  </documentManagement>
</p:properties>
</file>

<file path=customXml/itemProps1.xml><?xml version="1.0" encoding="utf-8"?>
<ds:datastoreItem xmlns:ds="http://schemas.openxmlformats.org/officeDocument/2006/customXml" ds:itemID="{A3B375E8-E7B9-45C0-B270-5EB95ED4CCA0}"/>
</file>

<file path=customXml/itemProps2.xml><?xml version="1.0" encoding="utf-8"?>
<ds:datastoreItem xmlns:ds="http://schemas.openxmlformats.org/officeDocument/2006/customXml" ds:itemID="{37524D1A-6ED7-4876-A773-746788840719}"/>
</file>

<file path=customXml/itemProps3.xml><?xml version="1.0" encoding="utf-8"?>
<ds:datastoreItem xmlns:ds="http://schemas.openxmlformats.org/officeDocument/2006/customXml" ds:itemID="{B608067A-9E27-4D2C-93DB-796EA723B3E3}"/>
</file>

<file path=customXml/itemProps4.xml><?xml version="1.0" encoding="utf-8"?>
<ds:datastoreItem xmlns:ds="http://schemas.openxmlformats.org/officeDocument/2006/customXml" ds:itemID="{2347C281-B626-4433-94A9-2224A0508897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36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Adobe 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2025-05-23T07:28:16Z</dcterms:created>
  <dcterms:modified xsi:type="dcterms:W3CDTF">2025-05-23T07:47:29Z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0x010100D169E442FA96BE40A2A1A0B4A65C32D3</vt:lpwstr>
  </property>
  <property fmtid="{D5CDD505-2E9C-101B-9397-08002B2CF9AE}" pid="3" name="_dlc_DocIdItemGuid">
    <vt:lpwstr>ab00481d-1e87-4c6f-ba84-c2b301f2f92f</vt:lpwstr>
  </property>
</Properties>
</file>