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55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9.xml" ContentType="application/vnd.openxmlformats-officedocument.presentationml.slide+xml"/>
  <Override PartName="/ppt/slides/slide5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8.xml" ContentType="application/vnd.openxmlformats-officedocument.presentationml.slide+xml"/>
  <Override PartName="/ppt/slides/slide22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6" r:id="rId2"/>
    <p:sldId id="262" r:id="rId3"/>
    <p:sldId id="330" r:id="rId4"/>
    <p:sldId id="259" r:id="rId5"/>
    <p:sldId id="257" r:id="rId6"/>
    <p:sldId id="258" r:id="rId7"/>
    <p:sldId id="261" r:id="rId8"/>
    <p:sldId id="263" r:id="rId9"/>
    <p:sldId id="267" r:id="rId10"/>
    <p:sldId id="268" r:id="rId11"/>
    <p:sldId id="269" r:id="rId12"/>
    <p:sldId id="270" r:id="rId13"/>
    <p:sldId id="266" r:id="rId14"/>
    <p:sldId id="329" r:id="rId15"/>
    <p:sldId id="264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328" r:id="rId37"/>
    <p:sldId id="291" r:id="rId38"/>
    <p:sldId id="292" r:id="rId39"/>
    <p:sldId id="293" r:id="rId40"/>
    <p:sldId id="294" r:id="rId41"/>
    <p:sldId id="295" r:id="rId42"/>
    <p:sldId id="331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32" r:id="rId52"/>
    <p:sldId id="304" r:id="rId53"/>
    <p:sldId id="306" r:id="rId54"/>
    <p:sldId id="305" r:id="rId55"/>
    <p:sldId id="307" r:id="rId56"/>
    <p:sldId id="310" r:id="rId57"/>
    <p:sldId id="309" r:id="rId58"/>
    <p:sldId id="311" r:id="rId59"/>
    <p:sldId id="312" r:id="rId60"/>
    <p:sldId id="313" r:id="rId61"/>
    <p:sldId id="314" r:id="rId62"/>
    <p:sldId id="315" r:id="rId63"/>
    <p:sldId id="317" r:id="rId64"/>
    <p:sldId id="319" r:id="rId65"/>
    <p:sldId id="318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244" y="-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customXml" Target="../customXml/item3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83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8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20333-707F-4ECA-BE20-F1067F908E99}" type="datetimeFigureOut">
              <a:rPr lang="ru-RU" smtClean="0"/>
              <a:pPr/>
              <a:t>01.09.2018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C2C2C-7564-4E74-A1C0-F8FB77A72A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117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C19B1-CD22-43D1-9FEE-7F211440305B}" type="datetimeFigureOut">
              <a:rPr lang="ru-RU" smtClean="0"/>
              <a:pPr/>
              <a:t>01.09.2018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8013-992A-49BE-AA10-C1BC8841B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C19B1-CD22-43D1-9FEE-7F211440305B}" type="datetimeFigureOut">
              <a:rPr lang="ru-RU" smtClean="0"/>
              <a:pPr/>
              <a:t>01.09.2018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8013-992A-49BE-AA10-C1BC8841B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C19B1-CD22-43D1-9FEE-7F211440305B}" type="datetimeFigureOut">
              <a:rPr lang="ru-RU" smtClean="0"/>
              <a:pPr/>
              <a:t>01.09.2018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8013-992A-49BE-AA10-C1BC8841B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C19B1-CD22-43D1-9FEE-7F211440305B}" type="datetimeFigureOut">
              <a:rPr lang="ru-RU" smtClean="0"/>
              <a:pPr/>
              <a:t>01.09.2018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8013-992A-49BE-AA10-C1BC8841B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C19B1-CD22-43D1-9FEE-7F211440305B}" type="datetimeFigureOut">
              <a:rPr lang="ru-RU" smtClean="0"/>
              <a:pPr/>
              <a:t>01.09.2018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8013-992A-49BE-AA10-C1BC8841B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C19B1-CD22-43D1-9FEE-7F211440305B}" type="datetimeFigureOut">
              <a:rPr lang="ru-RU" smtClean="0"/>
              <a:pPr/>
              <a:t>01.09.2018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8013-992A-49BE-AA10-C1BC8841B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C19B1-CD22-43D1-9FEE-7F211440305B}" type="datetimeFigureOut">
              <a:rPr lang="ru-RU" smtClean="0"/>
              <a:pPr/>
              <a:t>01.09.2018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8013-992A-49BE-AA10-C1BC8841B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C19B1-CD22-43D1-9FEE-7F211440305B}" type="datetimeFigureOut">
              <a:rPr lang="ru-RU" smtClean="0"/>
              <a:pPr/>
              <a:t>01.09.2018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8013-992A-49BE-AA10-C1BC8841B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C19B1-CD22-43D1-9FEE-7F211440305B}" type="datetimeFigureOut">
              <a:rPr lang="ru-RU" smtClean="0"/>
              <a:pPr/>
              <a:t>01.09.2018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8013-992A-49BE-AA10-C1BC8841B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C19B1-CD22-43D1-9FEE-7F211440305B}" type="datetimeFigureOut">
              <a:rPr lang="ru-RU" smtClean="0"/>
              <a:pPr/>
              <a:t>01.09.2018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8013-992A-49BE-AA10-C1BC8841B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C19B1-CD22-43D1-9FEE-7F211440305B}" type="datetimeFigureOut">
              <a:rPr lang="ru-RU" smtClean="0"/>
              <a:pPr/>
              <a:t>01.09.2018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C8013-992A-49BE-AA10-C1BC8841B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C19B1-CD22-43D1-9FEE-7F211440305B}" type="datetimeFigureOut">
              <a:rPr lang="ru-RU" smtClean="0"/>
              <a:pPr/>
              <a:t>01.09.2018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C8013-992A-49BE-AA10-C1BC8841B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www.sunhome.ru/i/wallpapers/132/1-sentyabrya.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аказ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0"/>
            <a:ext cx="6974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9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аказ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0"/>
            <a:ext cx="6974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1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аказ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0"/>
            <a:ext cx="6974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3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наказ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0"/>
            <a:ext cx="6974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7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аказ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0"/>
            <a:ext cx="697448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87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2"/>
            <a:ext cx="5544616" cy="7000662"/>
          </a:xfrm>
        </p:spPr>
      </p:pic>
    </p:spTree>
    <p:extLst>
      <p:ext uri="{BB962C8B-B14F-4D97-AF65-F5344CB8AC3E}">
        <p14:creationId xmlns:p14="http://schemas.microsoft.com/office/powerpoint/2010/main" val="243789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8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6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4" descr="https://cf.ppt-online.org/files/slide/b/bzPr2e5JOACKIYLvwDop4kQU3sWR7lfES6tMuB/slide-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50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1844824"/>
            <a:ext cx="6624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В рюкзак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положим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книжку?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3826" y="3429000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ДА</a:t>
            </a:r>
            <a:endParaRPr lang="ru-RU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04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s://i.ytimg.com/vi/MLT-_kL5-6U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0"/>
            <a:ext cx="8401080" cy="6858000"/>
          </a:xfrm>
        </p:spPr>
        <p:txBody>
          <a:bodyPr>
            <a:normAutofit fontScale="92500" lnSpcReduction="10000"/>
          </a:bodyPr>
          <a:lstStyle/>
          <a:p>
            <a:r>
              <a:rPr lang="ru-RU" sz="4100" dirty="0" smtClean="0">
                <a:latin typeface="Times New Roman" pitchFamily="18" charset="0"/>
                <a:cs typeface="Times New Roman" pitchFamily="18" charset="0"/>
              </a:rPr>
              <a:t>Россия — священная наша держава,</a:t>
            </a:r>
            <a:br>
              <a:rPr lang="ru-RU" sz="4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100" dirty="0" smtClean="0">
                <a:latin typeface="Times New Roman" pitchFamily="18" charset="0"/>
                <a:cs typeface="Times New Roman" pitchFamily="18" charset="0"/>
              </a:rPr>
              <a:t>Россия — любимая наша страна.</a:t>
            </a:r>
            <a:br>
              <a:rPr lang="ru-RU" sz="4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100" dirty="0" smtClean="0">
                <a:latin typeface="Times New Roman" pitchFamily="18" charset="0"/>
                <a:cs typeface="Times New Roman" pitchFamily="18" charset="0"/>
              </a:rPr>
              <a:t>Могучая воля, великая слава —</a:t>
            </a:r>
            <a:br>
              <a:rPr lang="ru-RU" sz="4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100" dirty="0" smtClean="0">
                <a:latin typeface="Times New Roman" pitchFamily="18" charset="0"/>
                <a:cs typeface="Times New Roman" pitchFamily="18" charset="0"/>
              </a:rPr>
              <a:t>Твоё достоянье на все времена!</a:t>
            </a:r>
          </a:p>
          <a:p>
            <a:r>
              <a:rPr lang="ru-RU" sz="4100" dirty="0" smtClean="0">
                <a:latin typeface="Times New Roman" pitchFamily="18" charset="0"/>
                <a:cs typeface="Times New Roman" pitchFamily="18" charset="0"/>
              </a:rPr>
              <a:t>Славься, Отечество наше свободное,</a:t>
            </a:r>
            <a:br>
              <a:rPr lang="ru-RU" sz="4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100" dirty="0" smtClean="0">
                <a:latin typeface="Times New Roman" pitchFamily="18" charset="0"/>
                <a:cs typeface="Times New Roman" pitchFamily="18" charset="0"/>
              </a:rPr>
              <a:t>Братских народов союз вековой,</a:t>
            </a:r>
            <a:br>
              <a:rPr lang="ru-RU" sz="4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100" dirty="0" smtClean="0">
                <a:latin typeface="Times New Roman" pitchFamily="18" charset="0"/>
                <a:cs typeface="Times New Roman" pitchFamily="18" charset="0"/>
              </a:rPr>
              <a:t>Предками данная мудрость народная!</a:t>
            </a:r>
            <a:br>
              <a:rPr lang="ru-RU" sz="4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100" dirty="0" smtClean="0">
                <a:latin typeface="Times New Roman" pitchFamily="18" charset="0"/>
                <a:cs typeface="Times New Roman" pitchFamily="18" charset="0"/>
              </a:rPr>
              <a:t>Славься, страна! Мы гордимся тобой!</a:t>
            </a:r>
          </a:p>
          <a:p>
            <a:r>
              <a:rPr lang="ru-RU" sz="4100" dirty="0" smtClean="0">
                <a:latin typeface="Times New Roman" pitchFamily="18" charset="0"/>
                <a:cs typeface="Times New Roman" pitchFamily="18" charset="0"/>
              </a:rPr>
              <a:t>От южных морей до полярного края</a:t>
            </a:r>
            <a:br>
              <a:rPr lang="ru-RU" sz="4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100" dirty="0" smtClean="0">
                <a:latin typeface="Times New Roman" pitchFamily="18" charset="0"/>
                <a:cs typeface="Times New Roman" pitchFamily="18" charset="0"/>
              </a:rPr>
              <a:t>Раскинулись наши леса и поля.</a:t>
            </a:r>
            <a:br>
              <a:rPr lang="ru-RU" sz="4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100" dirty="0" smtClean="0">
                <a:latin typeface="Times New Roman" pitchFamily="18" charset="0"/>
                <a:cs typeface="Times New Roman" pitchFamily="18" charset="0"/>
              </a:rPr>
              <a:t>Одна ты на свете! Одна ты такая —</a:t>
            </a:r>
            <a:br>
              <a:rPr lang="ru-RU" sz="4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100" dirty="0" smtClean="0">
                <a:latin typeface="Times New Roman" pitchFamily="18" charset="0"/>
                <a:cs typeface="Times New Roman" pitchFamily="18" charset="0"/>
              </a:rPr>
              <a:t>Хранимая Богом родная земля!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9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14414" y="1571612"/>
            <a:ext cx="68580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И плюшевого мишку? 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7422" y="3357562"/>
            <a:ext cx="4214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НЕТ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58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4414" y="1571612"/>
            <a:ext cx="6786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 дно кладем кулек конфет?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8860" y="3286124"/>
            <a:ext cx="371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НЕТ</a:t>
            </a:r>
            <a:endParaRPr lang="ru-RU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59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00166" y="1785926"/>
            <a:ext cx="57256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А полицейский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пистолет?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0364" y="3500438"/>
            <a:ext cx="3071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val="167632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43042" y="1857364"/>
            <a:ext cx="60673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Туда положим винегрет?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0364" y="3714752"/>
            <a:ext cx="2857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latin typeface="Times New Roman" pitchFamily="18" charset="0"/>
                <a:cs typeface="Times New Roman" pitchFamily="18" charset="0"/>
              </a:rPr>
              <a:t>НЕТ</a:t>
            </a:r>
            <a:endParaRPr lang="ru-RU" sz="8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7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71604" y="1785926"/>
            <a:ext cx="62831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 может быть велосипед?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9832" y="3573016"/>
            <a:ext cx="2664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latin typeface="Times New Roman" pitchFamily="18" charset="0"/>
                <a:cs typeface="Times New Roman" pitchFamily="18" charset="0"/>
              </a:rPr>
              <a:t>НЕТ</a:t>
            </a:r>
            <a:endParaRPr lang="ru-RU" sz="8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65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71604" y="1857364"/>
            <a:ext cx="60107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Положим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спелый апельсин?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8992" y="3429000"/>
            <a:ext cx="21431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ДА</a:t>
            </a:r>
            <a:endParaRPr lang="ru-RU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5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14480" y="2000240"/>
            <a:ext cx="5583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 продуктовый магазин?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488" y="3643314"/>
            <a:ext cx="27860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latin typeface="Times New Roman" pitchFamily="18" charset="0"/>
                <a:cs typeface="Times New Roman" pitchFamily="18" charset="0"/>
              </a:rPr>
              <a:t>НЕТ</a:t>
            </a:r>
            <a:endParaRPr lang="ru-RU" sz="8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25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71604" y="1857364"/>
            <a:ext cx="60407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 игры, книги  для друзей?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0298" y="3405352"/>
            <a:ext cx="4143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ДА</a:t>
            </a:r>
            <a:endParaRPr lang="ru-RU" sz="8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71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00166" y="1857364"/>
            <a:ext cx="64606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Пенал цветных карандашей?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3240" y="3430480"/>
            <a:ext cx="2286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ДА</a:t>
            </a:r>
            <a:endParaRPr lang="ru-RU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70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57290" y="1785926"/>
            <a:ext cx="67077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Салат положим в сумку?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7422" y="3714752"/>
            <a:ext cx="37862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latin typeface="Times New Roman" pitchFamily="18" charset="0"/>
                <a:cs typeface="Times New Roman" pitchFamily="18" charset="0"/>
              </a:rPr>
              <a:t>НЕТ</a:t>
            </a:r>
            <a:endParaRPr lang="ru-RU" sz="8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60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MLT-_kL5-6U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1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858280" cy="6858000"/>
          </a:xfrm>
        </p:spPr>
        <p:txBody>
          <a:bodyPr>
            <a:normAutofit fontScale="77500" lnSpcReduction="20000"/>
          </a:bodyPr>
          <a:lstStyle/>
          <a:p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Славься, Отечество наше свободное,</a:t>
            </a:r>
            <a:br>
              <a:rPr lang="ru-RU" sz="4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Братских народов союз вековой,</a:t>
            </a:r>
            <a:br>
              <a:rPr lang="ru-RU" sz="4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Предками данная мудрость народная!</a:t>
            </a:r>
            <a:br>
              <a:rPr lang="ru-RU" sz="4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Славься, страна! Мы гордимся тобой!</a:t>
            </a:r>
          </a:p>
          <a:p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Широкий простор для мечты и для жизни</a:t>
            </a:r>
            <a:br>
              <a:rPr lang="ru-RU" sz="4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Грядущие нам открывают года.</a:t>
            </a:r>
            <a:br>
              <a:rPr lang="ru-RU" sz="4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Нам силу даёт наша верность Отчизне.</a:t>
            </a:r>
            <a:br>
              <a:rPr lang="ru-RU" sz="4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Так было, так есть и так будет всегда!</a:t>
            </a:r>
          </a:p>
          <a:p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Славься, Отечество наше свободное,</a:t>
            </a:r>
            <a:br>
              <a:rPr lang="ru-RU" sz="4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Братских народов союз вековой,</a:t>
            </a:r>
            <a:br>
              <a:rPr lang="ru-RU" sz="4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Предками данная мудрость народная!</a:t>
            </a:r>
            <a:br>
              <a:rPr lang="ru-RU" sz="4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Славься, страна! Мы гордимся тобой!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00166" y="1643050"/>
            <a:ext cx="65127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Линейку, ластик, карандаш?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1802" y="3643314"/>
            <a:ext cx="3357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ДА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66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14480" y="1857364"/>
            <a:ext cx="58642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Возьмём с собою ручку?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99036" y="3437869"/>
            <a:ext cx="3857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ДА</a:t>
            </a:r>
            <a:endParaRPr lang="ru-RU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93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71604" y="1785926"/>
            <a:ext cx="62854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И, может, с неба тучку? 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4105" y="3429000"/>
            <a:ext cx="30157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latin typeface="Times New Roman" pitchFamily="18" charset="0"/>
                <a:cs typeface="Times New Roman" pitchFamily="18" charset="0"/>
              </a:rPr>
              <a:t>НЕТ</a:t>
            </a:r>
            <a:endParaRPr lang="ru-RU" sz="8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4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43042" y="1643050"/>
            <a:ext cx="54292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 рюкзак кладём тетрадку?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214678" y="3786190"/>
            <a:ext cx="22145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latin typeface="Times New Roman" pitchFamily="18" charset="0"/>
                <a:cs typeface="Times New Roman" pitchFamily="18" charset="0"/>
              </a:rPr>
              <a:t>ДА</a:t>
            </a:r>
            <a:endParaRPr lang="ru-RU" sz="8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4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00166" y="1785926"/>
            <a:ext cx="61702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А также шоколадку? 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4678" y="3500438"/>
            <a:ext cx="258145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latin typeface="Times New Roman" pitchFamily="18" charset="0"/>
                <a:cs typeface="Times New Roman" pitchFamily="18" charset="0"/>
              </a:rPr>
              <a:t>НЕТ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034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00167" y="1714488"/>
            <a:ext cx="55721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Возьмём  котёнка мы в багаж? 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4105" y="3645024"/>
            <a:ext cx="301578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latin typeface="Times New Roman" pitchFamily="18" charset="0"/>
                <a:cs typeface="Times New Roman" pitchFamily="18" charset="0"/>
              </a:rPr>
              <a:t>НЕТ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1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43042" y="1857364"/>
            <a:ext cx="5952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Не позабудем мы дневник?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36147" y="3293020"/>
            <a:ext cx="2071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ДА</a:t>
            </a:r>
            <a:endParaRPr lang="ru-RU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F:\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170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61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1628507"/>
            <a:ext cx="604867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i="1" dirty="0">
                <a:latin typeface="Times New Roman" pitchFamily="18" charset="0"/>
                <a:cs typeface="Times New Roman" pitchFamily="18" charset="0"/>
              </a:rPr>
              <a:t>1 сентября, это</a:t>
            </a:r>
            <a:r>
              <a:rPr lang="ru-RU" sz="3800" i="1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800" dirty="0">
                <a:latin typeface="Times New Roman" pitchFamily="18" charset="0"/>
                <a:cs typeface="Times New Roman" pitchFamily="18" charset="0"/>
              </a:rPr>
            </a:b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- Тяжёлый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день</a:t>
            </a:r>
            <a:br>
              <a:rPr lang="ru-RU" sz="3800" dirty="0">
                <a:latin typeface="Times New Roman" pitchFamily="18" charset="0"/>
                <a:cs typeface="Times New Roman" pitchFamily="18" charset="0"/>
              </a:rPr>
            </a:b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800" dirty="0">
                <a:latin typeface="Times New Roman" pitchFamily="18" charset="0"/>
                <a:cs typeface="Times New Roman" pitchFamily="18" charset="0"/>
              </a:rPr>
            </a:b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- День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кипячёного молока</a:t>
            </a:r>
            <a:br>
              <a:rPr lang="ru-RU" sz="3800" dirty="0">
                <a:latin typeface="Times New Roman" pitchFamily="18" charset="0"/>
                <a:cs typeface="Times New Roman" pitchFamily="18" charset="0"/>
              </a:rPr>
            </a:b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- День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неудачников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8886" y="3404479"/>
            <a:ext cx="41764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- День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знаний</a:t>
            </a:r>
          </a:p>
        </p:txBody>
      </p:sp>
    </p:spTree>
    <p:extLst>
      <p:ext uri="{BB962C8B-B14F-4D97-AF65-F5344CB8AC3E}">
        <p14:creationId xmlns:p14="http://schemas.microsoft.com/office/powerpoint/2010/main" val="277404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s04.infourok.ru/uploads/ex/11fb/0009c272-0b7193db/hello_html_f3b3f6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0"/>
            <a:ext cx="7643834" cy="6908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1196752"/>
            <a:ext cx="561662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b="1" i="1" dirty="0">
                <a:latin typeface="Times New Roman" pitchFamily="18" charset="0"/>
                <a:cs typeface="Times New Roman" pitchFamily="18" charset="0"/>
              </a:rPr>
              <a:t>Что даёт знать о начале урока</a:t>
            </a:r>
            <a:r>
              <a:rPr lang="ru-RU" sz="38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ru-RU" sz="3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салют</a:t>
            </a:r>
            <a:br>
              <a:rPr lang="ru-RU" sz="3800" dirty="0">
                <a:latin typeface="Times New Roman" pitchFamily="18" charset="0"/>
                <a:cs typeface="Times New Roman" pitchFamily="18" charset="0"/>
              </a:rPr>
            </a:b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хлопушка</a:t>
            </a:r>
            <a:br>
              <a:rPr lang="ru-RU" sz="3800" dirty="0">
                <a:latin typeface="Times New Roman" pitchFamily="18" charset="0"/>
                <a:cs typeface="Times New Roman" pitchFamily="18" charset="0"/>
              </a:rPr>
            </a:b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смс от учителя</a:t>
            </a:r>
            <a:br>
              <a:rPr lang="ru-RU" sz="3800" dirty="0">
                <a:latin typeface="Times New Roman" pitchFamily="18" charset="0"/>
                <a:cs typeface="Times New Roman" pitchFamily="18" charset="0"/>
              </a:rPr>
            </a:br>
            <a:endParaRPr lang="ru-RU" sz="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5816" y="4705405"/>
            <a:ext cx="33123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звонок</a:t>
            </a:r>
          </a:p>
        </p:txBody>
      </p:sp>
    </p:spTree>
    <p:extLst>
      <p:ext uri="{BB962C8B-B14F-4D97-AF65-F5344CB8AC3E}">
        <p14:creationId xmlns:p14="http://schemas.microsoft.com/office/powerpoint/2010/main" val="360571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14546" y="1500174"/>
            <a:ext cx="4572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Когда можно уходить из школы?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2828836"/>
            <a:ext cx="53578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когда спать хочется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когда придёт смс от учителя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7356" y="3321278"/>
            <a:ext cx="5643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когда кончились все уроки</a:t>
            </a:r>
          </a:p>
        </p:txBody>
      </p:sp>
    </p:spTree>
    <p:extLst>
      <p:ext uri="{BB962C8B-B14F-4D97-AF65-F5344CB8AC3E}">
        <p14:creationId xmlns:p14="http://schemas.microsoft.com/office/powerpoint/2010/main" val="257745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/>
          <a:lstStyle/>
          <a:p>
            <a:endParaRPr lang="ru-RU"/>
          </a:p>
        </p:txBody>
      </p:sp>
      <p:pic>
        <p:nvPicPr>
          <p:cNvPr id="32774" name="Picture 6" descr="https://img-fotki.yandex.ru/get/205820/27156178.33b/0_1b6c0b_adfdb864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06804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26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https://png.pngtree.com/element_origin_min_pic/16/07/10/165782044ce67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"/>
            <a:ext cx="9144000" cy="693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57356" y="2000240"/>
            <a:ext cx="68580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Будем входить в школу в грязной обуви? </a:t>
            </a:r>
            <a:endParaRPr lang="ru-RU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57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png.pngtree.com/element_origin_min_pic/16/07/10/165782044ce67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"/>
            <a:ext cx="9144000" cy="693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14480" y="2285992"/>
            <a:ext cx="72152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Будем вытирать руки о  шторы? </a:t>
            </a:r>
            <a:endParaRPr lang="ru-RU" sz="7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5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ng.pngtree.com/element_origin_min_pic/16/07/10/165782044ce67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"/>
            <a:ext cx="9144000" cy="693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57356" y="1928802"/>
            <a:ext cx="671517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Можно писать прямо на стенах? </a:t>
            </a:r>
            <a:endParaRPr lang="ru-RU" sz="7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27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ng.pngtree.com/element_origin_min_pic/16/07/10/165782044ce67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"/>
            <a:ext cx="9144000" cy="693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43108" y="2071678"/>
            <a:ext cx="63579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Нужно носить сменную обувь? </a:t>
            </a:r>
            <a:endParaRPr lang="ru-RU" sz="7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31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ng.pngtree.com/element_origin_min_pic/16/07/10/165782044ce67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"/>
            <a:ext cx="9144000" cy="693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28794" y="2428868"/>
            <a:ext cx="68580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Можно драться на переменах? </a:t>
            </a:r>
            <a:endParaRPr lang="ru-RU" sz="7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ng.pngtree.com/element_origin_min_pic/16/07/10/165782044ce67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"/>
            <a:ext cx="9144000" cy="693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0232" y="1857364"/>
            <a:ext cx="65008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Можно опаздывать на урок? </a:t>
            </a:r>
            <a:endParaRPr lang="ru-RU" sz="7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0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3" y="0"/>
            <a:ext cx="993710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ng.pngtree.com/element_origin_min_pic/16/07/10/165782044ce67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"/>
            <a:ext cx="9144000" cy="693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43042" y="2571744"/>
            <a:ext cx="72152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Будем стараться хорошо учиться? </a:t>
            </a:r>
            <a:endParaRPr lang="ru-RU" sz="7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70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://nureevacademy.ru/uploads/images/articles/14727275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8101"/>
            <a:ext cx="9753600" cy="6896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433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1" y="15107"/>
            <a:ext cx="9151701" cy="6863776"/>
          </a:xfrm>
        </p:spPr>
      </p:pic>
    </p:spTree>
    <p:extLst>
      <p:ext uri="{BB962C8B-B14F-4D97-AF65-F5344CB8AC3E}">
        <p14:creationId xmlns:p14="http://schemas.microsoft.com/office/powerpoint/2010/main" val="363468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i.ytimg.com/vi/H7_YkH_z7s0/sd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-60325"/>
            <a:ext cx="9324527" cy="689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80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33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45" y="0"/>
            <a:ext cx="91862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9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750"/>
            <a:ext cx="9252520" cy="701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14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 descr="http://russianpoetry.ru/upload/comments/ac19383b966b7f1264f0416213314578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84767"/>
            <a:ext cx="7416824" cy="741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13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27460"/>
            <a:ext cx="7949221" cy="683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33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4" y="95250"/>
            <a:ext cx="5236301" cy="676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04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4.infourok.ru/uploads/ex/1178/0009ae67-23e8bc68/img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69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65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40" y="92768"/>
            <a:ext cx="9154540" cy="676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89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423" y="764704"/>
            <a:ext cx="9510943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20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58729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80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51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74" y="0"/>
            <a:ext cx="9247954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611560" y="1659420"/>
            <a:ext cx="64807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Всегда приходить в класс на первый урок</a:t>
            </a:r>
          </a:p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Еще до того, как проснется звонок.</a:t>
            </a:r>
          </a:p>
        </p:txBody>
      </p:sp>
    </p:spTree>
    <p:extLst>
      <p:ext uri="{BB962C8B-B14F-4D97-AF65-F5344CB8AC3E}">
        <p14:creationId xmlns:p14="http://schemas.microsoft.com/office/powerpoint/2010/main" val="426911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55967" cy="6858000"/>
          </a:xfrm>
        </p:spPr>
      </p:pic>
    </p:spTree>
    <p:extLst>
      <p:ext uri="{BB962C8B-B14F-4D97-AF65-F5344CB8AC3E}">
        <p14:creationId xmlns:p14="http://schemas.microsoft.com/office/powerpoint/2010/main" val="169753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71472" y="1500174"/>
            <a:ext cx="65008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Быть на уроке активным и нужным,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Запоминать и учить все, что нужно</a:t>
            </a:r>
            <a:r>
              <a:rPr lang="ru-RU" sz="2800" dirty="0" smtClean="0"/>
              <a:t>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8279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348" y="1571612"/>
            <a:ext cx="61436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Чтоб грамотным и умным стать,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Будем учиться читать и писать. 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7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наказ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0"/>
            <a:ext cx="697448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F:\0001-001-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89000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4414" y="1571612"/>
            <a:ext cx="55721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Учебники, книжки, пенал и тетрадки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Всегда содержать в идеальном порядке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4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0001-001-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89000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0100" y="1714488"/>
            <a:ext cx="58579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Друзьями хорошими, верными стать,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Друг другу во всем и всегда помогать. 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77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0001-001-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89000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472" y="1714488"/>
            <a:ext cx="63579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А лень, неопрятность, подсказки, вранье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Мы в класс не возьмем никогда, ни за что. 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13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-81390"/>
            <a:ext cx="9481053" cy="711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" y="71010"/>
            <a:ext cx="9481053" cy="711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45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наказ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0"/>
            <a:ext cx="6974484" cy="689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8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009"/>
            <a:ext cx="6974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9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833C7F51E50494CAC3C2E2DD79F48A3" ma:contentTypeVersion="49" ma:contentTypeDescription="Создание документа." ma:contentTypeScope="" ma:versionID="f2ec2322a8575efd2723f52118d6d7f5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8d04d9c43652114a41dbc3976a31b98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A2F3E8E-888A-4CB2-B590-03FB6FC657E6}"/>
</file>

<file path=customXml/itemProps2.xml><?xml version="1.0" encoding="utf-8"?>
<ds:datastoreItem xmlns:ds="http://schemas.openxmlformats.org/officeDocument/2006/customXml" ds:itemID="{BDB86200-8ACD-46CB-9AAE-1F6EEDD449F5}"/>
</file>

<file path=customXml/itemProps3.xml><?xml version="1.0" encoding="utf-8"?>
<ds:datastoreItem xmlns:ds="http://schemas.openxmlformats.org/officeDocument/2006/customXml" ds:itemID="{CE5EB31A-3BA4-4045-8AC7-320BA9859DF2}"/>
</file>

<file path=customXml/itemProps4.xml><?xml version="1.0" encoding="utf-8"?>
<ds:datastoreItem xmlns:ds="http://schemas.openxmlformats.org/officeDocument/2006/customXml" ds:itemID="{691176F4-4DF1-4C1E-AC55-B629F70FADDC}"/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267</Words>
  <Application>Microsoft Office PowerPoint</Application>
  <PresentationFormat>Экран (4:3)</PresentationFormat>
  <Paragraphs>71</Paragraphs>
  <Slides>73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КАТЮША</dc:creator>
  <cp:lastModifiedBy>Метод.кабинет</cp:lastModifiedBy>
  <cp:revision>47</cp:revision>
  <dcterms:created xsi:type="dcterms:W3CDTF">2018-08-26T17:41:04Z</dcterms:created>
  <dcterms:modified xsi:type="dcterms:W3CDTF">2018-09-01T06:52:40Z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0x0101004833C7F51E50494CAC3C2E2DD79F48A3</vt:lpwstr>
  </property>
</Properties>
</file>