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3.xml" ContentType="application/vnd.openxmlformats-officedocument.presentationml.slide+xml"/>
  <Override PartName="/ppt/slides/slide19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5" r:id="rId3"/>
    <p:sldId id="276" r:id="rId4"/>
    <p:sldId id="277" r:id="rId5"/>
    <p:sldId id="265" r:id="rId6"/>
    <p:sldId id="279" r:id="rId7"/>
    <p:sldId id="278" r:id="rId8"/>
    <p:sldId id="288" r:id="rId9"/>
    <p:sldId id="280" r:id="rId10"/>
    <p:sldId id="281" r:id="rId11"/>
    <p:sldId id="282" r:id="rId12"/>
    <p:sldId id="283" r:id="rId13"/>
    <p:sldId id="286" r:id="rId14"/>
    <p:sldId id="260" r:id="rId15"/>
    <p:sldId id="266" r:id="rId16"/>
    <p:sldId id="263" r:id="rId17"/>
    <p:sldId id="267" r:id="rId18"/>
    <p:sldId id="285" r:id="rId19"/>
    <p:sldId id="268" r:id="rId20"/>
    <p:sldId id="287" r:id="rId21"/>
    <p:sldId id="272" r:id="rId22"/>
    <p:sldId id="289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5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7070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07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107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350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185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57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184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7333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002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29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7EC5B-96A5-4236-888A-829805925790}" type="datetimeFigureOut">
              <a:rPr lang="ru-RU" smtClean="0"/>
              <a:pPr/>
              <a:t>25.10.2020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D2339E-0824-432A-A45A-3D39DA892A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00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CD3176-9F0C-4B5C-922B-67B6EFCAA0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8DACFA-F57D-4C6E-AFD6-537B001ECB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1151914"/>
          </a:xfrm>
        </p:spPr>
        <p:txBody>
          <a:bodyPr/>
          <a:lstStyle/>
          <a:p>
            <a:r>
              <a:rPr lang="ru-RU" dirty="0"/>
              <a:t>Урок мужества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F565D7D-0886-4AD2-AC60-3C49D7CCADB1}"/>
              </a:ext>
            </a:extLst>
          </p:cNvPr>
          <p:cNvSpPr/>
          <p:nvPr/>
        </p:nvSpPr>
        <p:spPr>
          <a:xfrm>
            <a:off x="1781811" y="5049355"/>
            <a:ext cx="5580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6600"/>
                </a:solidFill>
                <a:effectLst/>
              </a:rPr>
              <a:t>«Горячее сердце»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33238C1-1381-419F-ACA9-F492A82F34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526" t="7105" r="6371" b="5563"/>
          <a:stretch/>
        </p:blipFill>
        <p:spPr>
          <a:xfrm>
            <a:off x="2567351" y="2147194"/>
            <a:ext cx="4009294" cy="30292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13135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C433F8-2308-4EA4-8253-BF196EC62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7B580E9-79C1-4409-8C29-2BF1BBDDB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9A0AB24-D174-4884-821F-292BC5F7CF09}"/>
              </a:ext>
            </a:extLst>
          </p:cNvPr>
          <p:cNvSpPr txBox="1"/>
          <p:nvPr/>
        </p:nvSpPr>
        <p:spPr>
          <a:xfrm>
            <a:off x="628650" y="1532595"/>
            <a:ext cx="764299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Герой – человек, который не жалея своей жизни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помогает людям. ( спасает и защищает людям)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D655C35-1844-40ED-BAE4-916EDEA49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2860601"/>
            <a:ext cx="2585452" cy="1510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1419BA1-8D81-4497-AF8B-6ED34A304A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3406" y="2761373"/>
            <a:ext cx="2414889" cy="1609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10AF69D-A712-4AF0-8E64-1272FB39E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2189" y="2831811"/>
            <a:ext cx="2070341" cy="14680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F3A1ECD-ED2C-432D-9BA4-FCAFB48EFC42}"/>
              </a:ext>
            </a:extLst>
          </p:cNvPr>
          <p:cNvSpPr txBox="1"/>
          <p:nvPr/>
        </p:nvSpPr>
        <p:spPr>
          <a:xfrm>
            <a:off x="751468" y="4614203"/>
            <a:ext cx="20920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Пожарные</a:t>
            </a:r>
            <a:r>
              <a:rPr lang="ru-RU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18E3DFA-9E7D-409B-8BCE-4FDC57B31D2D}"/>
              </a:ext>
            </a:extLst>
          </p:cNvPr>
          <p:cNvSpPr txBox="1"/>
          <p:nvPr/>
        </p:nvSpPr>
        <p:spPr>
          <a:xfrm>
            <a:off x="3617029" y="4644980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Полицейские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4CED82-06E7-45D7-AA2C-2DED70C74A3E}"/>
              </a:ext>
            </a:extLst>
          </p:cNvPr>
          <p:cNvSpPr txBox="1"/>
          <p:nvPr/>
        </p:nvSpPr>
        <p:spPr>
          <a:xfrm>
            <a:off x="6542073" y="4614203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Военные </a:t>
            </a:r>
          </a:p>
        </p:txBody>
      </p:sp>
    </p:spTree>
    <p:extLst>
      <p:ext uri="{BB962C8B-B14F-4D97-AF65-F5344CB8AC3E}">
        <p14:creationId xmlns:p14="http://schemas.microsoft.com/office/powerpoint/2010/main" val="181457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CA3D2B3-A159-4CF3-B4EC-B5AA2D116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D80720C-E81E-42BC-9716-E964E4D89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6595A9-61BD-4B38-8891-77F2A5F62AB1}"/>
              </a:ext>
            </a:extLst>
          </p:cNvPr>
          <p:cNvSpPr txBox="1"/>
          <p:nvPr/>
        </p:nvSpPr>
        <p:spPr>
          <a:xfrm>
            <a:off x="506437" y="1471040"/>
            <a:ext cx="766908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Героями могут стать не только  взрослые , </a:t>
            </a:r>
          </a:p>
          <a:p>
            <a:r>
              <a:rPr lang="ru-RU" sz="3200" dirty="0"/>
              <a:t>но и дети 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28EA9BF-6B6A-4833-BDE9-8EEBB7F2E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217" y="2704665"/>
            <a:ext cx="3444294" cy="279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848138D-C4EC-4E2B-8C1B-6702BE1CF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855" y="2688273"/>
            <a:ext cx="4113495" cy="2791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88875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5778BA-340C-45BF-9E6D-FE333BC40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6797C84-8A96-4E85-B781-A2E7D62BF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C143BA-680B-42AE-8350-D28B49F24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8474" y="3287347"/>
            <a:ext cx="2275908" cy="2132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773B793-E144-41F6-A06B-A74F48E7C7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244" y="3287347"/>
            <a:ext cx="2228364" cy="2017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4E08170-D86C-47A0-9B47-4100BAC31D43}"/>
              </a:ext>
            </a:extLst>
          </p:cNvPr>
          <p:cNvSpPr txBox="1"/>
          <p:nvPr/>
        </p:nvSpPr>
        <p:spPr>
          <a:xfrm>
            <a:off x="773723" y="1506023"/>
            <a:ext cx="781496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Про таких людей говорят «У них горячее сердце»,</a:t>
            </a:r>
          </a:p>
          <a:p>
            <a:r>
              <a:rPr lang="ru-RU" sz="2800" dirty="0"/>
              <a:t> доброе, не равнодушное, готовое на помощь.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069120-F292-4158-84F9-397C123A3DEF}"/>
              </a:ext>
            </a:extLst>
          </p:cNvPr>
          <p:cNvSpPr txBox="1"/>
          <p:nvPr/>
        </p:nvSpPr>
        <p:spPr>
          <a:xfrm>
            <a:off x="661993" y="2581351"/>
            <a:ext cx="64860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Таких людей награждают медалью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C4CFF4-A472-470A-A0D9-89F76E9CF1C2}"/>
              </a:ext>
            </a:extLst>
          </p:cNvPr>
          <p:cNvSpPr txBox="1"/>
          <p:nvPr/>
        </p:nvSpPr>
        <p:spPr>
          <a:xfrm>
            <a:off x="754676" y="5419317"/>
            <a:ext cx="3223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«За спасение утопающий»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9CDE279-E398-4665-8F40-CBD0459EA6BF}"/>
              </a:ext>
            </a:extLst>
          </p:cNvPr>
          <p:cNvSpPr txBox="1"/>
          <p:nvPr/>
        </p:nvSpPr>
        <p:spPr>
          <a:xfrm>
            <a:off x="4702330" y="5419318"/>
            <a:ext cx="2845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За отвагу» на пожаре</a:t>
            </a:r>
          </a:p>
        </p:txBody>
      </p:sp>
    </p:spTree>
    <p:extLst>
      <p:ext uri="{BB962C8B-B14F-4D97-AF65-F5344CB8AC3E}">
        <p14:creationId xmlns:p14="http://schemas.microsoft.com/office/powerpoint/2010/main" val="402680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F46F8E7-A622-4C0F-94DE-01A960742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738B63BE-1737-4A87-BD04-C2952C4D9308}"/>
              </a:ext>
            </a:extLst>
          </p:cNvPr>
          <p:cNvSpPr/>
          <p:nvPr/>
        </p:nvSpPr>
        <p:spPr>
          <a:xfrm>
            <a:off x="828492" y="1598414"/>
            <a:ext cx="50551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знаком «Горячее сердце»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B5EA8C5-E7F6-43C7-AB1D-250A7F2330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0154" y="3056544"/>
            <a:ext cx="2919046" cy="266250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7C76FBB6-9C54-421A-B3C3-24BD3A4E1363}"/>
              </a:ext>
            </a:extLst>
          </p:cNvPr>
          <p:cNvSpPr/>
          <p:nvPr/>
        </p:nvSpPr>
        <p:spPr>
          <a:xfrm>
            <a:off x="5029200" y="378160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Нагрудный знак</a:t>
            </a:r>
          </a:p>
          <a:p>
            <a:pPr lvl="0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«Горячее сердце»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A2D5580-CEA6-4996-B6E4-A18DF67647D0}"/>
              </a:ext>
            </a:extLst>
          </p:cNvPr>
          <p:cNvSpPr txBox="1"/>
          <p:nvPr/>
        </p:nvSpPr>
        <p:spPr>
          <a:xfrm>
            <a:off x="689317" y="2204607"/>
            <a:ext cx="6923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почетная книга «Горячее сердце»</a:t>
            </a:r>
          </a:p>
        </p:txBody>
      </p:sp>
    </p:spTree>
    <p:extLst>
      <p:ext uri="{BB962C8B-B14F-4D97-AF65-F5344CB8AC3E}">
        <p14:creationId xmlns:p14="http://schemas.microsoft.com/office/powerpoint/2010/main" val="108864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57BB9C-EA76-4F09-A101-72AA1ADD6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B75FD43-6DDC-45C4-8A37-ABD901521B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5ACE89B-F866-4231-AFAF-B38F9BE5365D}"/>
              </a:ext>
            </a:extLst>
          </p:cNvPr>
          <p:cNvSpPr/>
          <p:nvPr/>
        </p:nvSpPr>
        <p:spPr>
          <a:xfrm>
            <a:off x="834200" y="1597235"/>
            <a:ext cx="251216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Почетная книга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«Горячее сердце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818C16-1B3B-43A0-9391-1C6F6349C89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362" y="2545303"/>
            <a:ext cx="2708973" cy="35197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F3C1B5D-43E4-48F6-95D6-119670192275}"/>
              </a:ext>
            </a:extLst>
          </p:cNvPr>
          <p:cNvSpPr/>
          <p:nvPr/>
        </p:nvSpPr>
        <p:spPr>
          <a:xfrm>
            <a:off x="3722843" y="4469058"/>
            <a:ext cx="52006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Издается ежегодно.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ней рассказы о поступках награжденных ребят.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F3EE4F-9DD8-49E8-ABE6-ED12D059973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41667" y="1526758"/>
            <a:ext cx="2202764" cy="279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124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EA5C128-D4D6-4456-95C4-90A46F9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3E97CF-8DB2-4540-A9D6-E15E926198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40CA0A4-20CE-4162-8CE6-DE6B1C8C203D}"/>
              </a:ext>
            </a:extLst>
          </p:cNvPr>
          <p:cNvSpPr/>
          <p:nvPr/>
        </p:nvSpPr>
        <p:spPr>
          <a:xfrm>
            <a:off x="2325770" y="1508356"/>
            <a:ext cx="41622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герои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A995307-A281-4838-997E-35A9B4C26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384" y="2360790"/>
            <a:ext cx="1880092" cy="278391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C5C5058-5A90-4A92-A046-BE5E331D0F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0949" y="2083195"/>
            <a:ext cx="2839111" cy="3361681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F0E2EAFB-6629-4F5C-9A36-2ED4EB5F454A}"/>
              </a:ext>
            </a:extLst>
          </p:cNvPr>
          <p:cNvSpPr/>
          <p:nvPr/>
        </p:nvSpPr>
        <p:spPr>
          <a:xfrm>
            <a:off x="3117103" y="4737112"/>
            <a:ext cx="22813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Айгуль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Шафиева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8FAEEBF-C077-4B1C-A599-2F2AA5AA3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783" y="2046368"/>
            <a:ext cx="2358636" cy="300025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5418051F-D517-41A9-9466-E0E7C7624015}"/>
              </a:ext>
            </a:extLst>
          </p:cNvPr>
          <p:cNvSpPr/>
          <p:nvPr/>
        </p:nvSpPr>
        <p:spPr>
          <a:xfrm>
            <a:off x="5634651" y="4852619"/>
            <a:ext cx="22508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Бегунов Арсений </a:t>
            </a:r>
          </a:p>
        </p:txBody>
      </p:sp>
    </p:spTree>
    <p:extLst>
      <p:ext uri="{BB962C8B-B14F-4D97-AF65-F5344CB8AC3E}">
        <p14:creationId xmlns:p14="http://schemas.microsoft.com/office/powerpoint/2010/main" val="36559666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4F6C8B-8806-4E4F-A52D-30CF9A553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AC94F93-B284-4158-BB4F-F4D6DEF35F5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394A608-0226-4D0D-A0D3-C4DD7F596A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8021" t="4843" r="26217" b="85001"/>
          <a:stretch/>
        </p:blipFill>
        <p:spPr>
          <a:xfrm>
            <a:off x="2346343" y="1631346"/>
            <a:ext cx="6070158" cy="70306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BD9D91E-CB61-41C1-B8D8-E3861FE0AD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53" y="2179019"/>
            <a:ext cx="2841169" cy="38352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D3ED719-D132-41FF-90AC-19F54E57D1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45" t="6254" r="24145" b="5111"/>
          <a:stretch/>
        </p:blipFill>
        <p:spPr>
          <a:xfrm>
            <a:off x="2527750" y="4622119"/>
            <a:ext cx="736690" cy="12627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C8A2633-10F3-4083-8BBB-3AF37EB2C69D}"/>
              </a:ext>
            </a:extLst>
          </p:cNvPr>
          <p:cNvSpPr txBox="1"/>
          <p:nvPr/>
        </p:nvSpPr>
        <p:spPr>
          <a:xfrm>
            <a:off x="3094387" y="2578577"/>
            <a:ext cx="5482976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Алина сохранила жизни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семерых человек при пожаре.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проявленную смелость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героизм.</a:t>
            </a:r>
          </a:p>
        </p:txBody>
      </p:sp>
    </p:spTree>
    <p:extLst>
      <p:ext uri="{BB962C8B-B14F-4D97-AF65-F5344CB8AC3E}">
        <p14:creationId xmlns:p14="http://schemas.microsoft.com/office/powerpoint/2010/main" val="186986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A1ADC42-1023-4571-88BC-AC87FA7C6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B1A34E3-6F09-40B5-BDEE-A1BB54DA2F3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C0B8A95-4A69-4784-927D-9B38BA755955}"/>
              </a:ext>
            </a:extLst>
          </p:cNvPr>
          <p:cNvSpPr/>
          <p:nvPr/>
        </p:nvSpPr>
        <p:spPr>
          <a:xfrm>
            <a:off x="1252024" y="1387863"/>
            <a:ext cx="69188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Смелая и решительная защитница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0FEB16F-EE83-4EAF-BC8D-A156DA27AEE6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949" y="2283440"/>
            <a:ext cx="2517568" cy="3107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7B0F5B6-FA46-41CF-8853-097366A4BCBC}"/>
              </a:ext>
            </a:extLst>
          </p:cNvPr>
          <p:cNvSpPr/>
          <p:nvPr/>
        </p:nvSpPr>
        <p:spPr>
          <a:xfrm>
            <a:off x="3732728" y="2092547"/>
            <a:ext cx="460941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Айгуль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Шафиева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5 июля 2015 спасла из горевшего дома брата и сестру.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1C36ECC-A1A0-49D2-A59C-E0205D1EF29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5785" y="4268298"/>
            <a:ext cx="1274174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53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39B9330-82E5-4113-98A4-F2F986E215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4C886E5-F53F-4F7D-A200-269904571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969" y="1574566"/>
            <a:ext cx="4824007" cy="6601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ACC20E1-1D0F-4620-8C6A-5BB289726B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385" y="2322657"/>
            <a:ext cx="2132725" cy="27621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DB868E-E88A-4B2C-B33A-3B398ED09CA4}"/>
              </a:ext>
            </a:extLst>
          </p:cNvPr>
          <p:cNvSpPr txBox="1"/>
          <p:nvPr/>
        </p:nvSpPr>
        <p:spPr>
          <a:xfrm>
            <a:off x="2972788" y="2588127"/>
            <a:ext cx="5788636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Юному герою Никите Баранову была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вручена Грамота за проявление смелости,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отвагу, самоотверженность 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героизм при спасении утопающего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3- летнего ребенка. </a:t>
            </a: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ABB539C-98D3-47A3-875B-946F0E894A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212" y="4465687"/>
            <a:ext cx="1027514" cy="135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35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EAAB6AD-923B-41FC-8ED5-C9BFCAB33CA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7C90CC-7A24-42FE-BCD2-108523D2A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9978" y="1192853"/>
            <a:ext cx="7886700" cy="1325563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Мужественный человек 7(семи) лет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3D531D9-AEF9-400C-B35D-DB30BB796BF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09979" y="2295928"/>
            <a:ext cx="2128939" cy="2871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A1C6F357-427C-4E34-9B67-E7428583B375}"/>
              </a:ext>
            </a:extLst>
          </p:cNvPr>
          <p:cNvSpPr/>
          <p:nvPr/>
        </p:nvSpPr>
        <p:spPr>
          <a:xfrm>
            <a:off x="3619084" y="274090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/>
              <a:t>Бегунов Арсений 24 мая 2015 года спас тонущую в яме с водой  девочку.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371CBA5-FA53-47A2-A2D0-33E284B779D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1852" y="4570877"/>
            <a:ext cx="1024997" cy="134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12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2655" y="1381711"/>
            <a:ext cx="78309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Скоро все мы будем отмечать великий </a:t>
            </a:r>
          </a:p>
          <a:p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праздник – </a:t>
            </a:r>
            <a:r>
              <a:rPr lang="ru-RU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9мая День Победы.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498D359-C427-408F-88A6-AC291702D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8152" y="2582003"/>
            <a:ext cx="4867695" cy="338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2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A63E515-0960-4F1C-865B-FCCA5BDDE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3DBC3E3-E3C0-4C2F-9554-8F1D926BF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8133" y="1068510"/>
            <a:ext cx="7886700" cy="1325563"/>
          </a:xfrm>
        </p:spPr>
        <p:txBody>
          <a:bodyPr/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 «Горячее сердце»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9B9B389E-7CF4-4171-B5F5-DE4B5968F116}"/>
              </a:ext>
            </a:extLst>
          </p:cNvPr>
          <p:cNvSpPr/>
          <p:nvPr/>
        </p:nvSpPr>
        <p:spPr>
          <a:xfrm>
            <a:off x="1244990" y="2394073"/>
            <a:ext cx="70690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 Я – Россиянин, я за всё в ответе!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Мне Родина дороже бытия!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всё, что происходит на планете, </a:t>
            </a:r>
          </a:p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Горячим сердцем отвечаю я!» </a:t>
            </a:r>
          </a:p>
        </p:txBody>
      </p:sp>
    </p:spTree>
    <p:extLst>
      <p:ext uri="{BB962C8B-B14F-4D97-AF65-F5344CB8AC3E}">
        <p14:creationId xmlns:p14="http://schemas.microsoft.com/office/powerpoint/2010/main" val="24968762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051167-9D0B-4205-AA88-3162DBDEA0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0B7F65B-22FD-4E29-A836-B0AD6D8A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712" y="1136578"/>
            <a:ext cx="7886700" cy="1325563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Спешите делать добро!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50E4606-6BE0-495A-B263-D428E42E06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06888" y="2068428"/>
            <a:ext cx="2760117" cy="27211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0A84BDC-9F24-4260-AD2F-F0EFA3C2A702}"/>
              </a:ext>
            </a:extLst>
          </p:cNvPr>
          <p:cNvSpPr/>
          <p:nvPr/>
        </p:nvSpPr>
        <p:spPr>
          <a:xfrm>
            <a:off x="-185517" y="4655928"/>
            <a:ext cx="954492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/>
              <a:t>Во все времена горячее сердце </a:t>
            </a:r>
            <a:br>
              <a:rPr lang="ru-RU" sz="4400" dirty="0"/>
            </a:br>
            <a:r>
              <a:rPr lang="ru-RU" sz="4400" dirty="0"/>
              <a:t>рядом!</a:t>
            </a:r>
          </a:p>
        </p:txBody>
      </p:sp>
    </p:spTree>
    <p:extLst>
      <p:ext uri="{BB962C8B-B14F-4D97-AF65-F5344CB8AC3E}">
        <p14:creationId xmlns:p14="http://schemas.microsoft.com/office/powerpoint/2010/main" val="3125670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4051167-9D0B-4205-AA88-3162DBDEA06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03564" y="2801264"/>
            <a:ext cx="78693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://newslab.ru/news/565483 http://newslab.ru/news/598470 :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://newsrbk.ru/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news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/2835391-geroicheskiy-postupok-v-krasnoyarskom-krae-policeyskiy-sam-spas-iz-pozhara-49-chelovek.html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943555" y="1554079"/>
            <a:ext cx="62849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t"/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материалы</a:t>
            </a:r>
          </a:p>
        </p:txBody>
      </p:sp>
    </p:spTree>
    <p:extLst>
      <p:ext uri="{BB962C8B-B14F-4D97-AF65-F5344CB8AC3E}">
        <p14:creationId xmlns:p14="http://schemas.microsoft.com/office/powerpoint/2010/main" val="2660586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08363" y="1561099"/>
            <a:ext cx="725978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9 мая 1945года закончилась Великая Отечественная война.</a:t>
            </a:r>
          </a:p>
          <a:p>
            <a:r>
              <a:rPr lang="ru-RU" sz="2800" dirty="0"/>
              <a:t>Мы знаем многих героев той войны.</a:t>
            </a:r>
          </a:p>
          <a:p>
            <a:endParaRPr lang="ru-R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956646" y="5065790"/>
            <a:ext cx="1866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    Жуков</a:t>
            </a:r>
          </a:p>
          <a:p>
            <a:r>
              <a:rPr lang="ru-RU" dirty="0"/>
              <a:t>      Георгий</a:t>
            </a:r>
          </a:p>
          <a:p>
            <a:r>
              <a:rPr lang="ru-RU" dirty="0"/>
              <a:t>Константинович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37709" y="5112327"/>
            <a:ext cx="17027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Новиков</a:t>
            </a:r>
          </a:p>
          <a:p>
            <a:r>
              <a:rPr lang="ru-RU" dirty="0" err="1"/>
              <a:t>Алекса́ндр</a:t>
            </a:r>
            <a:r>
              <a:rPr lang="ru-RU" dirty="0"/>
              <a:t> </a:t>
            </a:r>
          </a:p>
          <a:p>
            <a:r>
              <a:rPr lang="ru-RU" dirty="0" err="1"/>
              <a:t>Алекса́ндрович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250319" y="5132149"/>
            <a:ext cx="1382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Смирнов</a:t>
            </a:r>
          </a:p>
          <a:p>
            <a:r>
              <a:rPr lang="ru-RU" dirty="0"/>
              <a:t>   Юрий</a:t>
            </a:r>
          </a:p>
          <a:p>
            <a:r>
              <a:rPr lang="ru-RU" dirty="0"/>
              <a:t> Васильевич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5E05047-A99E-4A52-B112-6CE022535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64" y="3020182"/>
            <a:ext cx="1475717" cy="21000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D046E80-5458-4159-B540-00F4D1E002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5394" y="3020182"/>
            <a:ext cx="1567528" cy="21020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CE471B5-F6A3-4F5C-AADB-E3E4C131F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0318" y="3107743"/>
            <a:ext cx="1659177" cy="2024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2286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7413" y="1300673"/>
            <a:ext cx="304357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герои – дети, которые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помогали взрослым сражаться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фашистами.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B5E41D9-4895-4B73-8F9E-EDB8F0A95A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72" t="7899" r="7550" b="20877"/>
          <a:stretch/>
        </p:blipFill>
        <p:spPr>
          <a:xfrm>
            <a:off x="3588860" y="1580381"/>
            <a:ext cx="4868620" cy="3697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278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5D720E-0EB5-4FAD-BCE8-FD90C4BF7C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9C515C4-8DEC-46E2-8A66-C8B2557F76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5753" y="1345926"/>
            <a:ext cx="1486264" cy="214479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97DF491-7B62-4F10-9302-870182153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6435" y="1082578"/>
            <a:ext cx="7886700" cy="1325563"/>
          </a:xfrm>
        </p:spPr>
        <p:txBody>
          <a:bodyPr/>
          <a:lstStyle/>
          <a:p>
            <a:r>
              <a:rPr lang="ru-RU" dirty="0"/>
              <a:t>Юные герои войны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12972F1-AD3D-437C-82D6-D66AB6F2149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76812" y="1345926"/>
            <a:ext cx="1177071" cy="1883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D400A5D-EA03-41B1-B128-6753DF4BA4E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5101" y="3444250"/>
            <a:ext cx="1420491" cy="22861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59876C4-8BE1-4410-A96D-DE1A27CD68F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98167" y="2234513"/>
            <a:ext cx="3122483" cy="29696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32D5DB9-D8B4-4DD0-BE8D-92DD6AAE713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94167" y="3719330"/>
            <a:ext cx="1560711" cy="223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538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88F3D7B-E4B2-4867-90FA-84A34B56A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27DEEE2-D800-4D49-AC8D-D5FCEB4351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287" y="2039026"/>
            <a:ext cx="2400427" cy="2235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B2B146C-808D-4C11-806F-0439B3EDB597}"/>
              </a:ext>
            </a:extLst>
          </p:cNvPr>
          <p:cNvSpPr txBox="1"/>
          <p:nvPr/>
        </p:nvSpPr>
        <p:spPr>
          <a:xfrm>
            <a:off x="6167033" y="4365843"/>
            <a:ext cx="225093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Зенкина Валя</a:t>
            </a: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CA93D31-240F-4243-8670-F3F39E98AD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92" y="2039027"/>
            <a:ext cx="2402343" cy="2372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51BC43F-4076-40E8-8D43-BB485FC20619}"/>
              </a:ext>
            </a:extLst>
          </p:cNvPr>
          <p:cNvSpPr/>
          <p:nvPr/>
        </p:nvSpPr>
        <p:spPr>
          <a:xfrm>
            <a:off x="895905" y="4412014"/>
            <a:ext cx="23054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Леня Голиков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076F1CA-7D81-453B-AA1B-FAB4FD08BAA6}"/>
              </a:ext>
            </a:extLst>
          </p:cNvPr>
          <p:cNvSpPr/>
          <p:nvPr/>
        </p:nvSpPr>
        <p:spPr>
          <a:xfrm>
            <a:off x="3201344" y="4386828"/>
            <a:ext cx="3106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Аркадий Каманин 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B9C397C-663A-49A5-9E20-B69EB86869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928" y="2083288"/>
            <a:ext cx="2305611" cy="22353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962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3513" y="1348908"/>
            <a:ext cx="47841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Сейчас мирные время. </a:t>
            </a:r>
          </a:p>
          <a:p>
            <a:r>
              <a:rPr lang="ru-RU" sz="3600" dirty="0"/>
              <a:t>Нет войны.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C1CB24D-E2E1-4436-8E62-12A8AF76F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663" y="2373174"/>
            <a:ext cx="4368089" cy="32760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EFEAF6B-29FA-4B05-B8EE-0504104637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85" t="8000" r="8341" b="26154"/>
          <a:stretch/>
        </p:blipFill>
        <p:spPr>
          <a:xfrm>
            <a:off x="640719" y="5509092"/>
            <a:ext cx="745588" cy="54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9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81F3D8-2D10-46E9-BCA7-81E9DB309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C4C621-8105-4ED0-8282-F10B800DF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752" y="249983"/>
            <a:ext cx="7216161" cy="360808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2E844CF8-7D9D-47F7-89AA-5E56BCB4F762}"/>
              </a:ext>
            </a:extLst>
          </p:cNvPr>
          <p:cNvSpPr/>
          <p:nvPr/>
        </p:nvSpPr>
        <p:spPr>
          <a:xfrm>
            <a:off x="817087" y="3858064"/>
            <a:ext cx="818036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войны, когда взрослые спокойно работают, а дети ходят в школу и в детский сад, не опасаясь террористов. Только в мирное время происходят хорошее вещи, дружба, любовь.</a:t>
            </a:r>
          </a:p>
        </p:txBody>
      </p:sp>
    </p:spTree>
    <p:extLst>
      <p:ext uri="{BB962C8B-B14F-4D97-AF65-F5344CB8AC3E}">
        <p14:creationId xmlns:p14="http://schemas.microsoft.com/office/powerpoint/2010/main" val="2906881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3D0C081-4446-41CD-B093-4CAC93873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A5594A0-BBAB-4716-8DBF-4376B878F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7B7A3F-8E03-4383-9172-654D6EB3E6EF}"/>
              </a:ext>
            </a:extLst>
          </p:cNvPr>
          <p:cNvSpPr txBox="1"/>
          <p:nvPr/>
        </p:nvSpPr>
        <p:spPr>
          <a:xfrm>
            <a:off x="900333" y="1471040"/>
            <a:ext cx="1712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Кто они?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140E5DD-C0BE-4B62-BE6B-1BDDA1FFA175}"/>
              </a:ext>
            </a:extLst>
          </p:cNvPr>
          <p:cNvSpPr txBox="1"/>
          <p:nvPr/>
        </p:nvSpPr>
        <p:spPr>
          <a:xfrm>
            <a:off x="900333" y="4479020"/>
            <a:ext cx="750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/>
              <a:t>Кого можно назвать сегодня героем?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B97F1B0-0ABF-459C-BAC8-C37C30A482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859" y="2400762"/>
            <a:ext cx="1647678" cy="10984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457A47D-FD3B-4706-A37E-E5C445FE1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67" y="2161025"/>
            <a:ext cx="1100603" cy="15779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167FAC1-C61C-43A0-8F78-7CC680792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2966" y="1466813"/>
            <a:ext cx="2562078" cy="16781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A75FDD8-8CEC-4BD6-AD67-3750640979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44794" y="3333527"/>
            <a:ext cx="200025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1497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833C7F51E50494CAC3C2E2DD79F48A3" ma:contentTypeVersion="49" ma:contentTypeDescription="Создание документа." ma:contentTypeScope="" ma:versionID="f2ec2322a8575efd2723f52118d6d7f5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8d04d9c43652114a41dbc3976a31b98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AWJJH2MPE6E2-1258848757-262</_dlc_DocId>
    <_dlc_DocIdUrl xmlns="4a252ca3-5a62-4c1c-90a6-29f4710e47f8">
      <Url>https://xn--44-6kcadhwnl3cfdx.xn--p1ai/sch_int_12/_layouts/15/DocIdRedir.aspx?ID=AWJJH2MPE6E2-1258848757-262</Url>
      <Description>AWJJH2MPE6E2-1258848757-262</Description>
    </_dlc_DocIdUrl>
  </documentManagement>
</p:properties>
</file>

<file path=customXml/itemProps1.xml><?xml version="1.0" encoding="utf-8"?>
<ds:datastoreItem xmlns:ds="http://schemas.openxmlformats.org/officeDocument/2006/customXml" ds:itemID="{F80E80F8-6583-4825-8D66-CE0EBB8102DF}"/>
</file>

<file path=customXml/itemProps2.xml><?xml version="1.0" encoding="utf-8"?>
<ds:datastoreItem xmlns:ds="http://schemas.openxmlformats.org/officeDocument/2006/customXml" ds:itemID="{0C613971-CDCF-43B6-88F7-29E106E146E2}"/>
</file>

<file path=customXml/itemProps3.xml><?xml version="1.0" encoding="utf-8"?>
<ds:datastoreItem xmlns:ds="http://schemas.openxmlformats.org/officeDocument/2006/customXml" ds:itemID="{9B5774C1-E9A4-4E7E-B6B8-CF175BF28306}"/>
</file>

<file path=customXml/itemProps4.xml><?xml version="1.0" encoding="utf-8"?>
<ds:datastoreItem xmlns:ds="http://schemas.openxmlformats.org/officeDocument/2006/customXml" ds:itemID="{980C33C9-B8BA-45BA-AFAB-B40097F17C56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596</TotalTime>
  <Words>358</Words>
  <Application>Microsoft Office PowerPoint</Application>
  <PresentationFormat>Экран (4:3)</PresentationFormat>
  <Paragraphs>72</Paragraphs>
  <Slides>22</Slides>
  <Notes>0</Notes>
  <HiddenSlides>2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Урок мужества </vt:lpstr>
      <vt:lpstr>Презентация PowerPoint</vt:lpstr>
      <vt:lpstr>Презентация PowerPoint</vt:lpstr>
      <vt:lpstr>Презентация PowerPoint</vt:lpstr>
      <vt:lpstr>Юные герои войны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Мужественный человек 7(семи) лет</vt:lpstr>
      <vt:lpstr>Гимн «Горячее сердце»</vt:lpstr>
      <vt:lpstr>Спешите делать добро!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мужества</dc:title>
  <dc:creator>Наталья Захарова</dc:creator>
  <cp:lastModifiedBy>HP</cp:lastModifiedBy>
  <cp:revision>49</cp:revision>
  <dcterms:created xsi:type="dcterms:W3CDTF">2018-04-22T06:57:12Z</dcterms:created>
  <dcterms:modified xsi:type="dcterms:W3CDTF">2020-10-25T20:55:40Z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0x0101004833C7F51E50494CAC3C2E2DD79F48A3</vt:lpwstr>
  </property>
  <property fmtid="{D5CDD505-2E9C-101B-9397-08002B2CF9AE}" pid="3" name="_dlc_DocIdItemGuid">
    <vt:lpwstr>179aadac-ef9a-4b9f-b547-e25cd0bf147d</vt:lpwstr>
  </property>
</Properties>
</file>