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79" r:id="rId5"/>
    <p:sldId id="278" r:id="rId6"/>
    <p:sldId id="267" r:id="rId7"/>
    <p:sldId id="268" r:id="rId8"/>
    <p:sldId id="257" r:id="rId9"/>
    <p:sldId id="260" r:id="rId10"/>
    <p:sldId id="261" r:id="rId11"/>
    <p:sldId id="262" r:id="rId12"/>
    <p:sldId id="270" r:id="rId13"/>
    <p:sldId id="258" r:id="rId14"/>
    <p:sldId id="275" r:id="rId15"/>
    <p:sldId id="276" r:id="rId16"/>
    <p:sldId id="263" r:id="rId17"/>
    <p:sldId id="264" r:id="rId18"/>
    <p:sldId id="277" r:id="rId19"/>
    <p:sldId id="269" r:id="rId20"/>
    <p:sldId id="271" r:id="rId21"/>
    <p:sldId id="281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  <a:srgbClr val="FF6600"/>
    <a:srgbClr val="F5F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61DC06-437C-4F66-BD0D-D57A18507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3CF8F82-44D2-4D56-8D0C-C29250787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B8D3AD-619D-4F0F-8685-DF15037E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A81962-A828-4259-8F99-EB36664C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65F0DC-5E31-41D9-8886-E22A8EB4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1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437E0F-0E8B-4776-A26F-0EA7EF1F0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54B1C3-99C6-4D41-AF7B-93A4C4E1F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A87DAA-9539-4461-ADAE-0415166A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6DBDDC-A8FC-4A30-A549-71FBCE96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F4A3B8-1636-4077-89B6-5E7CB4716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9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877535F-0C0E-4C79-8744-941A72CCAB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D396C28-FE2A-4714-9B5B-28F9C4FBD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F5FC8E-CE01-40E3-95D6-21ABCE1A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DDC519-6497-466B-AF80-C55C37A1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4CEDE6-C68B-4405-8238-F250BE3C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10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9C8472-2522-424C-B7FD-1A1B52E670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E31E48-01CD-4025-B145-890DCBDD13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9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929994-A813-4D39-B848-5B39D0E2AC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5EDCD8-69F4-4D52-8B0B-CF54D862FA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82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6A4817-C5B2-403F-9A81-47CE39E650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CB4F83-62CB-49B4-89B4-4ED46779ED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13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2501F5-4B44-44ED-BE79-96DD8D3AFA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5639A6-D7CF-4E99-9CC3-35C71DCDD4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2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D1DFBE-CE1A-48DE-A087-B0C4E5325B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A1CF99D-C35D-43BF-98A1-33FC42BB3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6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4EFA36C-8876-4A11-9F45-8C3BED6BB2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9F701F-DC6C-449B-8BE8-C07AB4F7B1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63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A51DA8D-91AA-4E71-AB9D-593974353E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4B3257-D0A1-451B-BA5A-95D9C282EC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6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48E3907-35AF-4527-BC47-4A8040BE8D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795D1A9-681B-4755-844B-941E3E6A36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9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04E0C4-69BF-43AD-B4AD-6147B9C2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3B8083-5CE5-41B8-AB94-3D11FCB1F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A8C25D-BB8F-4892-98A6-C16B8E28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3DBE0E-26E5-49E2-8D9C-AEA5658C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368723-2557-4F13-B878-12FAC26A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82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7481F70-A884-48A9-8C67-14595C9602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86C049A-7AFA-4EB2-9366-E8D79385B0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29238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E4EBE9-3B37-4688-BCFB-72543107A9E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3EE1B-0980-4330-92FA-5C04B181E7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5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63C75C-26EE-4B0F-9CDB-7367922D2B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1E01E7-76E5-43EC-94FB-F1EF728AC5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6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978D57-81B7-40ED-9511-EC1F0A88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E0EFEF-1757-4FD6-ACC7-A143B0E67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D2C719-5C62-4C7C-84EB-0BF50612A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6B485B-4103-4668-8917-2BE9699A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4BFC86-8F2C-45A6-89D2-DEA5AE66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9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6074A-2707-4752-8DC5-4CAB6646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F69A50-F768-4D47-81FF-50BC07D47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FDC0458-3988-4A57-95DA-4836076C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495317C-E2AC-43FD-8803-1BDBA89EA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2A048C-454E-4E7D-BB6C-82011007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54652A8-F3F9-4F8B-B903-1A8E1F99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0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5C5ADE-37EA-4A00-A7C9-5071B466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A16D19-4F14-4E8A-95D8-94ADA13A9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8BF7CFD-12FA-4E8C-B10D-08C56E586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37BBB70-F3BE-434C-B664-0388265A5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9A50ED0-B1AC-43D0-9C76-E19D73B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1822D22-7C6B-46D7-B74A-B865C6FB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3E12A99-DEAC-4823-BCBE-ECC20B30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C28CE32-AB94-441B-B08B-0C3086C6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20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71D66D-F61A-40C9-A77F-C93A6C13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1E25C44-B2D4-4342-9BBB-8BDD633A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F7CD135-CE33-427D-8C16-1A265485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BFCA3A-4EF2-4898-876B-0882246F8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8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CBEF5E5-B783-4832-B0DB-CF368C09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C855185-1FB7-4423-B4ED-27B22869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D02F72F-BAD8-4B49-AD99-7308BAC3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12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8FA43C-72C0-4513-B900-F56FDC7C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313705-2B5A-4ED1-AD2F-E1E92B55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A85C0DF-B5F9-4B90-80C8-017F7540C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5DF26F5-F0AE-4477-8782-F389C164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F556EAD-B9A0-42C3-995B-90B35E0E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95BE93-5CD7-4AE0-ACB6-5C2A3320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94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473D68-C6E6-40B8-AB62-CB5CEA5B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AD62560-D3E7-4148-A8FC-EACD44673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F156740-C16D-4ABE-9DA8-DCBECD979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CEDA27-19BF-45D9-9E9E-F77E1A9E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D774AF2-C9CD-49C5-99C5-327632E7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55B4CA6-48B4-40A1-A5E7-8716E8A03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23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BDB90-89E5-43CB-A2D1-5A6F685F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D6DF9E-65B1-4315-B134-BDE9FB17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C9767C-DCDD-45CA-8022-A6E0C17E7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44853-2E9E-4220-BA27-D3A63BBC2D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844D2E-BE6D-4943-A5AD-382355D74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EDDCAE-645B-45E1-8213-158EE459F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A264-4ABD-4E45-AA48-566FE0A10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5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E77A50FD-B2D0-4B38-A521-132C44C0B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47BF7A4A-6439-4459-9C4A-81FBFB0525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3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8.gif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7FDFC7-18A3-4088-8FDD-A0C9B1EB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26" y="231416"/>
            <a:ext cx="6104112" cy="530351"/>
          </a:xfrm>
        </p:spPr>
        <p:txBody>
          <a:bodyPr>
            <a:normAutofit fontScale="90000"/>
          </a:bodyPr>
          <a:lstStyle/>
          <a:p>
            <a:r>
              <a:rPr lang="ru-RU" dirty="0"/>
              <a:t>Лев Николаевич Толстой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12FB8B-E2DC-4F79-A958-788A2492A9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526" y="918881"/>
            <a:ext cx="3941504" cy="2627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89D9F2A-C27B-4C38-8DCE-6FE4E8B22D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0222" y="3937559"/>
            <a:ext cx="1957720" cy="27144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9078CE4-F0EB-4D06-95AF-8C635493D1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0117"/>
          <a:stretch/>
        </p:blipFill>
        <p:spPr>
          <a:xfrm>
            <a:off x="6861468" y="4064362"/>
            <a:ext cx="1970169" cy="2747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6DD326-833D-42DB-B69F-8C46877A7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61031"/>
          <a:stretch/>
        </p:blipFill>
        <p:spPr>
          <a:xfrm>
            <a:off x="107307" y="3891772"/>
            <a:ext cx="2106483" cy="2794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37C6C1F-B9C8-4919-80AE-947B17D36AF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8030" y="4064362"/>
            <a:ext cx="1886671" cy="2449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CB6945-D283-4C55-AED8-6BA57B0FDFEA}"/>
              </a:ext>
            </a:extLst>
          </p:cNvPr>
          <p:cNvSpPr txBox="1"/>
          <p:nvPr/>
        </p:nvSpPr>
        <p:spPr>
          <a:xfrm>
            <a:off x="4926829" y="1788465"/>
            <a:ext cx="3876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Он написал много книг. </a:t>
            </a:r>
          </a:p>
        </p:txBody>
      </p:sp>
    </p:spTree>
    <p:extLst>
      <p:ext uri="{BB962C8B-B14F-4D97-AF65-F5344CB8AC3E}">
        <p14:creationId xmlns:p14="http://schemas.microsoft.com/office/powerpoint/2010/main" val="13695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126FE0-3E35-4E01-A75B-180A9D24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3" y="2250196"/>
            <a:ext cx="3450981" cy="1325563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такая собака в Лондоне спасла двенадцать детей; ее звали Боб.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D4507F-8E83-480C-B04C-E8443FBC25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107" y="1085517"/>
            <a:ext cx="4744866" cy="4980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1404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D61E03-B7CF-4FEE-8BA1-5B5DC7D560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007" y="754720"/>
            <a:ext cx="1984839" cy="363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9C488B-5C05-4E2A-8846-2A45883CDF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11" y="3072854"/>
            <a:ext cx="2402032" cy="31336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42E5F6-E020-444F-A5FC-9CAA4E298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1045" y="664103"/>
            <a:ext cx="2202551" cy="22025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C9A324-9556-484B-900B-AC13D42F8D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1564" y="3429000"/>
            <a:ext cx="2402032" cy="159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156D90-C314-46AC-9889-B94C19A0655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6713" y="579435"/>
            <a:ext cx="2636709" cy="26312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E0B3492-8D43-4F67-806B-2C5CF217B0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52846" y="3030549"/>
            <a:ext cx="1975275" cy="4938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2CF34E1-44D3-4255-9A44-E749FA94F24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0169" y="3524368"/>
            <a:ext cx="2060627" cy="4999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CAF2C7-A313-4184-B920-3BBA0918BC0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33035" y="4139747"/>
            <a:ext cx="3054361" cy="4999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D3D910D-1419-419C-9DEC-E8D98A92584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9851" y="4915895"/>
            <a:ext cx="2408129" cy="4999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023B1B5-2161-40E6-BDCD-7B3112F750B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56093" y="5445133"/>
            <a:ext cx="2017951" cy="493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E70E5D-ADF2-42B7-9E32-0FCEFC97751F}"/>
              </a:ext>
            </a:extLst>
          </p:cNvPr>
          <p:cNvSpPr txBox="1"/>
          <p:nvPr/>
        </p:nvSpPr>
        <p:spPr>
          <a:xfrm>
            <a:off x="1131072" y="58043"/>
            <a:ext cx="7084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Собаки работают  и помогают к людям.</a:t>
            </a:r>
          </a:p>
        </p:txBody>
      </p:sp>
    </p:spTree>
    <p:extLst>
      <p:ext uri="{BB962C8B-B14F-4D97-AF65-F5344CB8AC3E}">
        <p14:creationId xmlns:p14="http://schemas.microsoft.com/office/powerpoint/2010/main" val="1135762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1921 L -0.62066 -0.06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55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3241 L -0.36076 -0.35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7 0.08889 L -0.01475 -0.143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63455 0.354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36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-0.3526 -0.057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9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EB955C-7E1F-453A-B734-52A8B9C35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288" y="82437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раз загорелся дом. И когда пожарные приехали к дому, к ним выбежала женщина. Она плакала и говорила, что в доме осталась двухлетняя девочка. Пожарные послали Боба.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1B26EC-1C37-4059-8A90-251A36BA4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856" t="23988" r="47975" b="9457"/>
          <a:stretch/>
        </p:blipFill>
        <p:spPr>
          <a:xfrm>
            <a:off x="673476" y="2673773"/>
            <a:ext cx="3571397" cy="3867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E125FB-8890-4D8D-8D90-1D01036E8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770" t="11821" r="1074" b="8281"/>
          <a:stretch/>
        </p:blipFill>
        <p:spPr>
          <a:xfrm>
            <a:off x="5298325" y="2549786"/>
            <a:ext cx="3172199" cy="4130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39E113-AF17-4F3B-A9DD-5103A902176D}"/>
              </a:ext>
            </a:extLst>
          </p:cNvPr>
          <p:cNvSpPr txBox="1"/>
          <p:nvPr/>
        </p:nvSpPr>
        <p:spPr>
          <a:xfrm>
            <a:off x="3518116" y="178047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2 часть </a:t>
            </a:r>
          </a:p>
        </p:txBody>
      </p:sp>
    </p:spTree>
    <p:extLst>
      <p:ext uri="{BB962C8B-B14F-4D97-AF65-F5344CB8AC3E}">
        <p14:creationId xmlns:p14="http://schemas.microsoft.com/office/powerpoint/2010/main" val="17347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182" y="3734426"/>
            <a:ext cx="29978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она говорила?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1B26EC-1C37-4059-8A90-251A36BA4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856" t="23988" r="47975" b="9457"/>
          <a:stretch/>
        </p:blipFill>
        <p:spPr>
          <a:xfrm>
            <a:off x="4038985" y="545280"/>
            <a:ext cx="5055789" cy="5475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28784" y="875271"/>
            <a:ext cx="166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522" y="2831308"/>
            <a:ext cx="2096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плакала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26" y="4811644"/>
            <a:ext cx="4087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доме осталась девочка.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0522" y="252892"/>
            <a:ext cx="1663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это?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6576" y="2175425"/>
            <a:ext cx="3555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делала женщина?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E125FB-8890-4D8D-8D90-1D01036E8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770" t="11821" r="1074" b="8281"/>
          <a:stretch/>
        </p:blipFill>
        <p:spPr>
          <a:xfrm>
            <a:off x="4361868" y="2325382"/>
            <a:ext cx="3433478" cy="4470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50907" y="2686928"/>
            <a:ext cx="4149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56748" y="969226"/>
            <a:ext cx="1337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3842" y="371985"/>
            <a:ext cx="5010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послали в дом пожарные?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42" y="1647304"/>
            <a:ext cx="731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пожарные послали Боба в дом?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8654" y="2325382"/>
            <a:ext cx="2603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Искать девочку.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97113D-9D30-4502-9539-7FE0952E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90" y="279479"/>
            <a:ext cx="5261675" cy="205980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Боб побежал по лестнице и скрылся в дыме. Через пять минут он выбежал из дома и в зубах за рубашонку нёс девочку.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7EDD8A-9797-480D-A5D6-76956D55D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2441" t="19634" r="3424" b="11355"/>
          <a:stretch/>
        </p:blipFill>
        <p:spPr>
          <a:xfrm>
            <a:off x="267349" y="3250025"/>
            <a:ext cx="2913678" cy="342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0AD41E-4268-43DC-971D-E29C43D55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305" t="20494" r="49559" b="10495"/>
          <a:stretch/>
        </p:blipFill>
        <p:spPr>
          <a:xfrm>
            <a:off x="5637505" y="131501"/>
            <a:ext cx="3239146" cy="3804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BCD0D33-64D7-4A09-A610-F0C90D95AE7B}"/>
              </a:ext>
            </a:extLst>
          </p:cNvPr>
          <p:cNvSpPr/>
          <p:nvPr/>
        </p:nvSpPr>
        <p:spPr>
          <a:xfrm>
            <a:off x="3181027" y="4518718"/>
            <a:ext cx="5261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Мать бросилась к дочери и плакала от радости, что дочь была жива.</a:t>
            </a:r>
          </a:p>
        </p:txBody>
      </p:sp>
    </p:spTree>
    <p:extLst>
      <p:ext uri="{BB962C8B-B14F-4D97-AF65-F5344CB8AC3E}">
        <p14:creationId xmlns:p14="http://schemas.microsoft.com/office/powerpoint/2010/main" val="30167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C29774-FA30-42C5-B73E-D46E8C28FD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3734" y="2116770"/>
            <a:ext cx="4100777" cy="4358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F66663-3B51-44D0-9906-84A3CAB9A77E}"/>
              </a:ext>
            </a:extLst>
          </p:cNvPr>
          <p:cNvSpPr txBox="1"/>
          <p:nvPr/>
        </p:nvSpPr>
        <p:spPr>
          <a:xfrm>
            <a:off x="119693" y="300888"/>
            <a:ext cx="8869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Пожарные ласкали собаку и осматривали её —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обгорела ли она; но Боб рвался опять в дом.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Пожарные подумали, что в доме есть ещё что-нибудь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живое, и пустили его.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24" y="2116770"/>
            <a:ext cx="2506775" cy="43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playcast.ru/uploads/2017/12/13/241226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54" y="4840824"/>
            <a:ext cx="2409965" cy="142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038" y="1358061"/>
            <a:ext cx="38624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случилось потом?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C29774-FA30-42C5-B73E-D46E8C28FD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3359" y="256720"/>
            <a:ext cx="4100777" cy="4358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9520" y="2196303"/>
            <a:ext cx="3912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Боб  опять рвался в дом.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753" y="5238329"/>
            <a:ext cx="5113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Узнаем, что произошло дальше.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2753" y="513440"/>
            <a:ext cx="329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Боб нашел девочку?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76CED2-5D08-45CF-8243-DF89F307823B}"/>
              </a:ext>
            </a:extLst>
          </p:cNvPr>
          <p:cNvSpPr/>
          <p:nvPr/>
        </p:nvSpPr>
        <p:spPr>
          <a:xfrm>
            <a:off x="81413" y="2787068"/>
            <a:ext cx="4719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пустили его в дом.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2930B4-EEC9-4F9A-8A8F-B1AEE3D65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9080" t="20775" r="4581" b="7888"/>
          <a:stretch/>
        </p:blipFill>
        <p:spPr>
          <a:xfrm>
            <a:off x="790803" y="2321885"/>
            <a:ext cx="3588692" cy="4150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F66663-3B51-44D0-9906-84A3CAB9A77E}"/>
              </a:ext>
            </a:extLst>
          </p:cNvPr>
          <p:cNvSpPr txBox="1"/>
          <p:nvPr/>
        </p:nvSpPr>
        <p:spPr>
          <a:xfrm>
            <a:off x="119693" y="300888"/>
            <a:ext cx="8869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Собака побежала в дом и скоро выбежала с чем-то в зубах. Когда народ рассмотрел то, что она несла, то все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расхохотались: она несла большую куклу.</a:t>
            </a:r>
          </a:p>
        </p:txBody>
      </p:sp>
      <p:pic>
        <p:nvPicPr>
          <p:cNvPr id="5" name="Picture 2" descr="C:\Users\Елена\Pictures\poslushayprochitay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867" r="25000" b="4669"/>
          <a:stretch/>
        </p:blipFill>
        <p:spPr bwMode="auto">
          <a:xfrm>
            <a:off x="5231064" y="2321885"/>
            <a:ext cx="3078242" cy="402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7195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0"/>
            <a:ext cx="882808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851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3F43A3-7C15-47A3-9A5E-93DCBFB9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582" y="459839"/>
            <a:ext cx="4922886" cy="199761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двора.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– конура.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Виляет радостно хвостом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чужака не впустит в дом.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09F091-D6B2-4711-9FAD-6EFF26C45D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490" y="2947130"/>
            <a:ext cx="5514535" cy="3451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2A1931-9B4D-4457-8588-81842B548E65}"/>
              </a:ext>
            </a:extLst>
          </p:cNvPr>
          <p:cNvSpPr txBox="1"/>
          <p:nvPr/>
        </p:nvSpPr>
        <p:spPr>
          <a:xfrm>
            <a:off x="6077243" y="2634453"/>
            <a:ext cx="1635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7F2005-F46B-4DCD-AF5A-F57CEE17F74B}"/>
              </a:ext>
            </a:extLst>
          </p:cNvPr>
          <p:cNvSpPr txBox="1"/>
          <p:nvPr/>
        </p:nvSpPr>
        <p:spPr>
          <a:xfrm>
            <a:off x="407964" y="0"/>
            <a:ext cx="194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Загадки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7714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ahafat-alyawm.net/wp-content/uploads/2018/10/crying-boy-love-eyes-hd-pencil-drawings-girls-crying-drawing-at-getdrawings-free-for-personal-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3737"/>
            <a:ext cx="2124231" cy="1671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 descr="http://animo2.ucoz.ru/_ph/14/2/6645886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75" y="4117639"/>
            <a:ext cx="2007096" cy="20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" t="49510" r="34202" b="3507"/>
          <a:stretch/>
        </p:blipFill>
        <p:spPr bwMode="auto">
          <a:xfrm>
            <a:off x="549289" y="3861048"/>
            <a:ext cx="2582552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Елена\Pictures\poslushayprochitay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867" r="25000" b="4669"/>
          <a:stretch/>
        </p:blipFill>
        <p:spPr bwMode="auto">
          <a:xfrm>
            <a:off x="6444208" y="620688"/>
            <a:ext cx="203836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https://cdn.imgbb.ru/user/112/1126035/201707/9014b42c1147946df888342daadc9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08" y="525607"/>
            <a:ext cx="2142697" cy="2854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 descr="http://data.photo.sibnet.ru/upload/imgbig/126551920081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525" flipH="1">
            <a:off x="3242358" y="2094040"/>
            <a:ext cx="1763175" cy="14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Pictures\poslushayprochitay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2" t="49867" r="26099" b="4669"/>
          <a:stretch/>
        </p:blipFill>
        <p:spPr bwMode="auto">
          <a:xfrm>
            <a:off x="3546044" y="3520823"/>
            <a:ext cx="1725712" cy="309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http://www.playcast.ru/uploads/2017/12/13/2412269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66" y="5363470"/>
            <a:ext cx="1482539" cy="87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DCC21C-BEB0-4470-86AE-5CC1468B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99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954E59-F279-4381-B726-E9C4B6DB3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76" y="1445798"/>
            <a:ext cx="7886700" cy="4351338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скрылся в дыме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обгорела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рвался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пустили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расхохотались</a:t>
            </a:r>
          </a:p>
        </p:txBody>
      </p:sp>
    </p:spTree>
    <p:extLst>
      <p:ext uri="{BB962C8B-B14F-4D97-AF65-F5344CB8AC3E}">
        <p14:creationId xmlns:p14="http://schemas.microsoft.com/office/powerpoint/2010/main" val="1092593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778" y="406523"/>
            <a:ext cx="7550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работать по картинке.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5381" y="1175964"/>
            <a:ext cx="1359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Кто?</a:t>
            </a:r>
            <a:endParaRPr lang="ru-RU" sz="4000" dirty="0"/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290269" y="1844824"/>
            <a:ext cx="4032250" cy="4824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 </a:t>
            </a:r>
            <a:r>
              <a:rPr lang="ru-RU" sz="6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Дочка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6"/>
          <p:cNvSpPr txBox="1">
            <a:spLocks/>
          </p:cNvSpPr>
          <p:nvPr/>
        </p:nvSpPr>
        <p:spPr>
          <a:xfrm>
            <a:off x="6112038" y="1175964"/>
            <a:ext cx="3822700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Что?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7"/>
          <p:cNvSpPr txBox="1">
            <a:spLocks/>
          </p:cNvSpPr>
          <p:nvPr/>
        </p:nvSpPr>
        <p:spPr>
          <a:xfrm>
            <a:off x="5220071" y="1917675"/>
            <a:ext cx="3287849" cy="3959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Дым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1" descr="https://avatars.mds.yandex.net/get-pdb/236760/a9088127-a1a3-4969-9d8f-15ef7c6aaee5/ori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98" y="1628800"/>
            <a:ext cx="1472121" cy="14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mtdata.ru/u26/photo7FA2/20783899729-0/origina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92" y="3271945"/>
            <a:ext cx="1494455" cy="10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67" y="4524585"/>
            <a:ext cx="1517461" cy="1982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4524585"/>
            <a:ext cx="2260889" cy="161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47" y="2534540"/>
            <a:ext cx="2658303" cy="199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99" y="1552050"/>
            <a:ext cx="1448666" cy="144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2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FFBBA4-BE40-47D7-83B5-F7A13665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4D328BE-EF43-42A1-8B99-D629E229471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«Пожарные собаки»</a:t>
            </a:r>
            <a:endParaRPr lang="ru-RU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FA2CFB-E220-4C0A-9E52-D858D466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96" y="1980511"/>
            <a:ext cx="5265808" cy="43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7797E6-0E93-4576-8835-687972F5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037" y="256638"/>
            <a:ext cx="78867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работают собаки?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37BC08-8350-432E-8DF8-714AA91045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690689"/>
            <a:ext cx="6096000" cy="4581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012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7D3370-EFDB-432C-8E0C-3E7DF370A6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401" y="92143"/>
            <a:ext cx="2357357" cy="2135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3C1AE1-A2C0-47D3-A9C8-0BCB5F72EF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855" y="2642219"/>
            <a:ext cx="3147124" cy="1573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387511-F150-4E30-9B32-B98AECAEB2F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1104" y="92143"/>
            <a:ext cx="1812356" cy="254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C95188-1F2A-4466-83CE-37C85B53BAB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965" y="342524"/>
            <a:ext cx="2791634" cy="1861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92D6664-2E90-4F60-9775-68E405EE046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4315" y="3583642"/>
            <a:ext cx="2281973" cy="2281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722C02-1E41-4C4B-A499-D9F10427C5C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60787" y="3508257"/>
            <a:ext cx="2357358" cy="235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26C1F5-BB56-4109-8382-87C630FEED46}"/>
              </a:ext>
            </a:extLst>
          </p:cNvPr>
          <p:cNvSpPr txBox="1"/>
          <p:nvPr/>
        </p:nvSpPr>
        <p:spPr>
          <a:xfrm>
            <a:off x="554670" y="2195425"/>
            <a:ext cx="189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Ездовые собаки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40C78C-EE42-4424-B0CA-D94CD0CEDF58}"/>
              </a:ext>
            </a:extLst>
          </p:cNvPr>
          <p:cNvSpPr txBox="1"/>
          <p:nvPr/>
        </p:nvSpPr>
        <p:spPr>
          <a:xfrm>
            <a:off x="3543541" y="2656390"/>
            <a:ext cx="19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– сыщик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D51AAE-C830-4402-B55B-DB9C4D44C498}"/>
              </a:ext>
            </a:extLst>
          </p:cNvPr>
          <p:cNvSpPr txBox="1"/>
          <p:nvPr/>
        </p:nvSpPr>
        <p:spPr>
          <a:xfrm>
            <a:off x="6428352" y="2226503"/>
            <a:ext cx="220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– спасатель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06954F-DC18-4E82-8044-2EE3E12D92F0}"/>
              </a:ext>
            </a:extLst>
          </p:cNvPr>
          <p:cNvSpPr txBox="1"/>
          <p:nvPr/>
        </p:nvSpPr>
        <p:spPr>
          <a:xfrm>
            <a:off x="535941" y="4261433"/>
            <a:ext cx="271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– воин - санитар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6F59D7-C471-4DDB-87B5-A277F4720AE0}"/>
              </a:ext>
            </a:extLst>
          </p:cNvPr>
          <p:cNvSpPr txBox="1"/>
          <p:nvPr/>
        </p:nvSpPr>
        <p:spPr>
          <a:xfrm>
            <a:off x="3823944" y="5928648"/>
            <a:ext cx="232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– пожарный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23249E1-4F9C-48E4-9063-C398B48895F4}"/>
              </a:ext>
            </a:extLst>
          </p:cNvPr>
          <p:cNvSpPr txBox="1"/>
          <p:nvPr/>
        </p:nvSpPr>
        <p:spPr>
          <a:xfrm>
            <a:off x="6166775" y="5928648"/>
            <a:ext cx="297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Собака- поводырь слепых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4FA02BF-0FBB-44DD-A5EF-D839D1429B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314" y="4668039"/>
            <a:ext cx="2398830" cy="15953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48BB62-B4D2-4C81-A4D3-78665B90D6CD}"/>
              </a:ext>
            </a:extLst>
          </p:cNvPr>
          <p:cNvSpPr txBox="1"/>
          <p:nvPr/>
        </p:nvSpPr>
        <p:spPr>
          <a:xfrm>
            <a:off x="730765" y="6263415"/>
            <a:ext cx="19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– артист </a:t>
            </a:r>
          </a:p>
        </p:txBody>
      </p:sp>
    </p:spTree>
    <p:extLst>
      <p:ext uri="{BB962C8B-B14F-4D97-AF65-F5344CB8AC3E}">
        <p14:creationId xmlns:p14="http://schemas.microsoft.com/office/powerpoint/2010/main" val="630982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C17B9B-DEDE-4D8F-8A62-2D35E4A8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94" y="1079690"/>
            <a:ext cx="872636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Бывает часто, что в городах на пожарах остаются дети в домах и их нельзя вытащить, потому что они от испуга спрячутся и молчат, а от дыма нельзя их рассмотреть.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D14F90-850A-42BB-AD6D-D581ED0C31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774" y="3255359"/>
            <a:ext cx="4183463" cy="2788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14D728-4FC9-4BEF-94F7-BF0FC6B30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04" t="29086" r="48904" b="7833"/>
          <a:stretch/>
        </p:blipFill>
        <p:spPr>
          <a:xfrm>
            <a:off x="5113361" y="2711422"/>
            <a:ext cx="3725545" cy="3611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9AAADB-3009-4C61-BAE2-237326C5E0D4}"/>
              </a:ext>
            </a:extLst>
          </p:cNvPr>
          <p:cNvSpPr txBox="1"/>
          <p:nvPr/>
        </p:nvSpPr>
        <p:spPr>
          <a:xfrm>
            <a:off x="3362178" y="50884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1 часть </a:t>
            </a:r>
          </a:p>
        </p:txBody>
      </p:sp>
    </p:spTree>
    <p:extLst>
      <p:ext uri="{BB962C8B-B14F-4D97-AF65-F5344CB8AC3E}">
        <p14:creationId xmlns:p14="http://schemas.microsoft.com/office/powerpoint/2010/main" val="2304794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67C08B-355B-47E0-AAF8-20A296A33D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4784" y="726972"/>
            <a:ext cx="4622748" cy="54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3324518-57EA-4C00-8821-A7FC2899E6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735" y="2544649"/>
            <a:ext cx="3438041" cy="2286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28322" y="587762"/>
            <a:ext cx="34133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Для этого в Лондоне </a:t>
            </a:r>
          </a:p>
          <a:p>
            <a:r>
              <a:rPr lang="ru-RU" sz="2800" dirty="0"/>
              <a:t>приучены собаки.</a:t>
            </a:r>
          </a:p>
        </p:txBody>
      </p:sp>
    </p:spTree>
    <p:extLst>
      <p:ext uri="{BB962C8B-B14F-4D97-AF65-F5344CB8AC3E}">
        <p14:creationId xmlns:p14="http://schemas.microsoft.com/office/powerpoint/2010/main" val="4160159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9835E32-21EE-4F6E-BD0F-1636ADD3297D}"/>
              </a:ext>
            </a:extLst>
          </p:cNvPr>
          <p:cNvSpPr/>
          <p:nvPr/>
        </p:nvSpPr>
        <p:spPr>
          <a:xfrm>
            <a:off x="751668" y="5045488"/>
            <a:ext cx="81908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Собаки эти живут с пожарными, и когда загорится дом, то пожарные посылают собак вытаскивать детей.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DB2087-9C1D-46E1-BE73-8FFD414291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2927" y="352128"/>
            <a:ext cx="3533619" cy="4526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2997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33C7F51E50494CAC3C2E2DD79F48A3" ma:contentTypeVersion="49" ma:contentTypeDescription="Создание документа." ma:contentTypeScope="" ma:versionID="f2ec2322a8575efd2723f52118d6d7f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AWJJH2MPE6E2-1258848757-271</_dlc_DocId>
    <_dlc_DocIdUrl xmlns="4a252ca3-5a62-4c1c-90a6-29f4710e47f8">
      <Url>http://edu-sps.koiro.local/sch_int_12/_layouts/15/DocIdRedir.aspx?ID=AWJJH2MPE6E2-1258848757-271</Url>
      <Description>AWJJH2MPE6E2-1258848757-271</Description>
    </_dlc_DocIdUrl>
  </documentManagement>
</p:properties>
</file>

<file path=customXml/itemProps1.xml><?xml version="1.0" encoding="utf-8"?>
<ds:datastoreItem xmlns:ds="http://schemas.openxmlformats.org/officeDocument/2006/customXml" ds:itemID="{FDE06A18-8A21-4826-92C5-DEEAC8285E90}"/>
</file>

<file path=customXml/itemProps2.xml><?xml version="1.0" encoding="utf-8"?>
<ds:datastoreItem xmlns:ds="http://schemas.openxmlformats.org/officeDocument/2006/customXml" ds:itemID="{FD4AE9B5-55DB-4673-AFEC-AAD88F83AFDA}"/>
</file>

<file path=customXml/itemProps3.xml><?xml version="1.0" encoding="utf-8"?>
<ds:datastoreItem xmlns:ds="http://schemas.openxmlformats.org/officeDocument/2006/customXml" ds:itemID="{A2B57865-26BD-4279-92CB-B0FD964C6253}"/>
</file>

<file path=customXml/itemProps4.xml><?xml version="1.0" encoding="utf-8"?>
<ds:datastoreItem xmlns:ds="http://schemas.openxmlformats.org/officeDocument/2006/customXml" ds:itemID="{FF699158-456B-4F94-B1AE-E27A2119EA49}"/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361</Words>
  <Application>Microsoft Office PowerPoint</Application>
  <PresentationFormat>Экран (4:3)</PresentationFormat>
  <Paragraphs>88</Paragraphs>
  <Slides>21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Аспект</vt:lpstr>
      <vt:lpstr>Лев Николаевич Толстой</vt:lpstr>
      <vt:lpstr>Хозяин двора. Дом – конура. Виляет радостно хвостом Но чужака не впустит в дом.</vt:lpstr>
      <vt:lpstr>Презентация PowerPoint</vt:lpstr>
      <vt:lpstr>Презентация PowerPoint</vt:lpstr>
      <vt:lpstr>Где работают собаки?</vt:lpstr>
      <vt:lpstr>Презентация PowerPoint</vt:lpstr>
      <vt:lpstr>Презентация PowerPoint</vt:lpstr>
      <vt:lpstr>Презентация PowerPoint</vt:lpstr>
      <vt:lpstr>Презентация PowerPoint</vt:lpstr>
      <vt:lpstr>Одна такая собака в Лондоне спасла двенадцать детей; ее звали Боб.</vt:lpstr>
      <vt:lpstr>Презентация PowerPoint</vt:lpstr>
      <vt:lpstr>Презентация PowerPoint</vt:lpstr>
      <vt:lpstr>Презентация PowerPoint</vt:lpstr>
      <vt:lpstr>Презентация PowerPoint</vt:lpstr>
      <vt:lpstr>Боб побежал по лестнице и скрылся в дыме. Через пять минут он выбежал из дома и в зубах за рубашонку нёс девочку.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Словарная работа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Захарова</dc:creator>
  <cp:lastModifiedBy>HP</cp:lastModifiedBy>
  <cp:revision>47</cp:revision>
  <dcterms:created xsi:type="dcterms:W3CDTF">2018-04-03T06:21:10Z</dcterms:created>
  <dcterms:modified xsi:type="dcterms:W3CDTF">2020-10-26T09:47:22Z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0x0101004833C7F51E50494CAC3C2E2DD79F48A3</vt:lpwstr>
  </property>
  <property fmtid="{D5CDD505-2E9C-101B-9397-08002B2CF9AE}" pid="3" name="_dlc_DocIdItemGuid">
    <vt:lpwstr>6a8fd871-eec7-4eb1-8fe1-019e63aad069</vt:lpwstr>
  </property>
</Properties>
</file>