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60" r:id="rId7"/>
    <p:sldId id="263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7417" y="-34862"/>
            <a:ext cx="6235601" cy="4543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730" y="764704"/>
            <a:ext cx="2460766" cy="6281936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8175658" y="-34862"/>
            <a:ext cx="96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lt1">
                    <a:alpha val="65000"/>
                  </a:schemeClr>
                </a:solidFill>
              </a:rPr>
              <a:t>bayovan</a:t>
            </a:r>
            <a:endParaRPr lang="ru-RU" dirty="0">
              <a:solidFill>
                <a:schemeClr val="lt1">
                  <a:alpha val="65000"/>
                </a:schemeClr>
              </a:solidFill>
            </a:endParaRPr>
          </a:p>
          <a:p>
            <a:pPr algn="ctr"/>
            <a:endParaRPr lang="ru-RU" dirty="0">
              <a:solidFill>
                <a:schemeClr val="lt1">
                  <a:alpha val="6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92488"/>
            <a:ext cx="200076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210687"/>
            <a:ext cx="2330664" cy="1647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187" y="1268760"/>
            <a:ext cx="2263317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1" y="3501008"/>
            <a:ext cx="2051720" cy="3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8" y="3212976"/>
            <a:ext cx="3104205" cy="37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F4A2-B506-4A99-8830-2F2BE284E9E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00392" y="32048"/>
            <a:ext cx="104360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lt1">
                    <a:alpha val="61000"/>
                  </a:schemeClr>
                </a:solidFill>
              </a:rPr>
              <a:t>bayovan</a:t>
            </a:r>
            <a:endParaRPr lang="ru-RU" dirty="0">
              <a:solidFill>
                <a:schemeClr val="lt1">
                  <a:alpha val="61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260648"/>
            <a:ext cx="8712968" cy="622240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700/134091466.18f/0_fb75b_e33ffaf4_orig" TargetMode="External"/><Relationship Id="rId3" Type="http://schemas.openxmlformats.org/officeDocument/2006/relationships/hyperlink" Target="https://img-fotki.yandex.ru/get/9805/134091466.18e/0_fb745_a6c01c19_orig" TargetMode="External"/><Relationship Id="rId7" Type="http://schemas.openxmlformats.org/officeDocument/2006/relationships/hyperlink" Target="https://img-fotki.yandex.ru/get/5102/134091466.1bf/0_107b1c_f364ae71_orig" TargetMode="External"/><Relationship Id="rId2" Type="http://schemas.openxmlformats.org/officeDocument/2006/relationships/hyperlink" Target="https://img-fotki.yandex.ru/get/6844/134091466.19a/0_ffe44_138376f7_ori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mg-fotki.yandex.ru/get/6702/134091466.1ba/0_106b7e_d188c7a2_orig" TargetMode="External"/><Relationship Id="rId5" Type="http://schemas.openxmlformats.org/officeDocument/2006/relationships/hyperlink" Target="https://img-fotki.yandex.ru/get/5212/134091466.166/0_ee414_864dba14_orig" TargetMode="External"/><Relationship Id="rId4" Type="http://schemas.openxmlformats.org/officeDocument/2006/relationships/hyperlink" Target="https://img-fotki.yandex.ru/get/9765/134091466.118/0_ddd74_57b36325_orig" TargetMode="External"/><Relationship Id="rId9" Type="http://schemas.openxmlformats.org/officeDocument/2006/relationships/hyperlink" Target="https://img-fotki.yandex.ru/get/5402/134091466.18e/0_fb746_ca8ca728_ori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31121" y="476672"/>
            <a:ext cx="7200800" cy="147002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«Ремонт книги»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603" y="476672"/>
            <a:ext cx="1050685" cy="124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526ADE-DDE4-4AEF-BB6F-772AB55D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80" y="1719003"/>
            <a:ext cx="3441835" cy="23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0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43408"/>
            <a:ext cx="4664497" cy="116205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Используемые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73224" y="908720"/>
            <a:ext cx="8435280" cy="47525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D2403"/>
                </a:solidFill>
              </a:rPr>
              <a:t>Фон </a:t>
            </a:r>
          </a:p>
          <a:p>
            <a:r>
              <a:rPr lang="en-US" sz="1800" dirty="0">
                <a:hlinkClick r:id="rId2"/>
              </a:rPr>
              <a:t>https://img-fotki.yandex.ru/get/6844/134091466.19a/0_ffe44_138376f7_orig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Доска</a:t>
            </a:r>
          </a:p>
          <a:p>
            <a:r>
              <a:rPr lang="en-US" sz="1800" dirty="0">
                <a:hlinkClick r:id="rId3"/>
              </a:rPr>
              <a:t>https://img-fotki.yandex.ru/get/9805/134091466.18e/0_fb745_a6c01c19_orig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Мальчик 1</a:t>
            </a:r>
          </a:p>
          <a:p>
            <a:r>
              <a:rPr lang="en-US" sz="1800" dirty="0">
                <a:hlinkClick r:id="rId4"/>
              </a:rPr>
              <a:t>https://img-fotki.yandex.ru/get/9765/134091466.118/0_ddd74_57b36325_orig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Мальчик 2</a:t>
            </a:r>
          </a:p>
          <a:p>
            <a:r>
              <a:rPr lang="en-US" sz="1800" dirty="0">
                <a:solidFill>
                  <a:srgbClr val="4D2403"/>
                </a:solidFill>
                <a:hlinkClick r:id="rId5"/>
              </a:rPr>
              <a:t>https://img-fotki.yandex.ru/get/5212/134091466.166/0_ee414_864dba14_orig</a:t>
            </a:r>
            <a:endParaRPr lang="ru-RU" sz="1800" dirty="0">
              <a:solidFill>
                <a:srgbClr val="4D2403"/>
              </a:solidFill>
            </a:endParaRPr>
          </a:p>
          <a:p>
            <a:r>
              <a:rPr lang="ru-RU" sz="1800" b="1" dirty="0">
                <a:solidFill>
                  <a:srgbClr val="4D2403"/>
                </a:solidFill>
              </a:rPr>
              <a:t>Мальчик 3</a:t>
            </a:r>
          </a:p>
          <a:p>
            <a:r>
              <a:rPr lang="en-US" sz="1800" dirty="0">
                <a:hlinkClick r:id="rId6"/>
              </a:rPr>
              <a:t>https://img-fotki.yandex.ru/get/6702/134091466.1ba/0_106b7e_d188c7a2_orig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Учительница</a:t>
            </a:r>
          </a:p>
          <a:p>
            <a:r>
              <a:rPr lang="en-US" sz="1800" dirty="0">
                <a:hlinkClick r:id="rId7"/>
              </a:rPr>
              <a:t>https://img-fotki.yandex.ru/get/5102/134091466.1bf/0_107b1c_f364ae71_orig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Девочка</a:t>
            </a:r>
          </a:p>
          <a:p>
            <a:r>
              <a:rPr lang="ru-RU" sz="1800" dirty="0"/>
              <a:t> </a:t>
            </a:r>
            <a:r>
              <a:rPr lang="en-US" sz="1800" dirty="0">
                <a:hlinkClick r:id="rId8"/>
              </a:rPr>
              <a:t>https://img-fotki.yandex.ru/get/4700/134091466.18f/0_fb75b_e33ffaf4_orig</a:t>
            </a:r>
            <a:endParaRPr lang="ru-RU" sz="1800" dirty="0"/>
          </a:p>
          <a:p>
            <a:r>
              <a:rPr lang="ru-RU" sz="1800" b="1" dirty="0">
                <a:solidFill>
                  <a:srgbClr val="4D2403"/>
                </a:solidFill>
              </a:rPr>
              <a:t>Книги</a:t>
            </a:r>
          </a:p>
          <a:p>
            <a:r>
              <a:rPr lang="en-US" sz="1800" dirty="0">
                <a:hlinkClick r:id="rId9"/>
              </a:rPr>
              <a:t>https://img-fotki.yandex.ru/get/5402/134091466.18e/0_fb746_ca8ca728_orig</a:t>
            </a:r>
            <a:endParaRPr lang="ru-RU" sz="1800" dirty="0"/>
          </a:p>
          <a:p>
            <a:endParaRPr lang="ru-RU" sz="1200" dirty="0"/>
          </a:p>
          <a:p>
            <a:endParaRPr lang="ru-RU" dirty="0"/>
          </a:p>
          <a:p>
            <a:endParaRPr lang="ru-RU" sz="9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4656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8A693B-134A-4763-9211-5FF1B552471D}"/>
              </a:ext>
            </a:extLst>
          </p:cNvPr>
          <p:cNvSpPr txBox="1"/>
          <p:nvPr/>
        </p:nvSpPr>
        <p:spPr>
          <a:xfrm>
            <a:off x="1033242" y="404664"/>
            <a:ext cx="7077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Мы все любим читать книги.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866B4E-0176-4D8A-99E4-9DB68B1072B5}"/>
              </a:ext>
            </a:extLst>
          </p:cNvPr>
          <p:cNvSpPr txBox="1"/>
          <p:nvPr/>
        </p:nvSpPr>
        <p:spPr>
          <a:xfrm>
            <a:off x="899592" y="1340768"/>
            <a:ext cx="5760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любите читать?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CECEB5-DB6F-49D6-988A-200A9B6D42A2}"/>
              </a:ext>
            </a:extLst>
          </p:cNvPr>
          <p:cNvSpPr txBox="1"/>
          <p:nvPr/>
        </p:nvSpPr>
        <p:spPr>
          <a:xfrm>
            <a:off x="941147" y="4288740"/>
            <a:ext cx="178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27B0E3-1233-4459-AC21-F494AB4D3503}"/>
              </a:ext>
            </a:extLst>
          </p:cNvPr>
          <p:cNvSpPr txBox="1"/>
          <p:nvPr/>
        </p:nvSpPr>
        <p:spPr>
          <a:xfrm>
            <a:off x="3102284" y="4337861"/>
            <a:ext cx="21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Рассказы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B4F565-3FC0-4E43-A3E0-E2A5C3B94005}"/>
              </a:ext>
            </a:extLst>
          </p:cNvPr>
          <p:cNvSpPr txBox="1"/>
          <p:nvPr/>
        </p:nvSpPr>
        <p:spPr>
          <a:xfrm>
            <a:off x="6041766" y="4399417"/>
            <a:ext cx="1460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56B83D-C2EC-4278-B305-0DA8A7E5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47" y="2192904"/>
            <a:ext cx="1606674" cy="21679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2ED798-F5B2-49EC-90C5-0332E419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70" y="2092624"/>
            <a:ext cx="1780411" cy="23338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6341CF-29B3-4A6E-9320-A58FED47B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5089" r="3560" b="-1"/>
          <a:stretch/>
        </p:blipFill>
        <p:spPr>
          <a:xfrm>
            <a:off x="5893512" y="2192904"/>
            <a:ext cx="1657029" cy="21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обращаться с книгой?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0EBBC8-1C09-41A1-B31E-122ADBA9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2" y="1373931"/>
            <a:ext cx="2278847" cy="168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5364BC-E0C5-40AB-B903-00CDF2590C36}"/>
              </a:ext>
            </a:extLst>
          </p:cNvPr>
          <p:cNvSpPr txBox="1"/>
          <p:nvPr/>
        </p:nvSpPr>
        <p:spPr>
          <a:xfrm>
            <a:off x="607862" y="3082562"/>
            <a:ext cx="2984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- Нельзя рисовать </a:t>
            </a:r>
          </a:p>
          <a:p>
            <a:r>
              <a:rPr lang="ru-RU" sz="2800" dirty="0"/>
              <a:t>в книгах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71F31D-DA8F-4088-8A11-1F8422C8D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94" r="50000" b="3444"/>
          <a:stretch/>
        </p:blipFill>
        <p:spPr>
          <a:xfrm>
            <a:off x="5321206" y="1346909"/>
            <a:ext cx="2190138" cy="2048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1F86BB-60D1-4F27-B428-2A2B6D52B27F}"/>
              </a:ext>
            </a:extLst>
          </p:cNvPr>
          <p:cNvSpPr txBox="1"/>
          <p:nvPr/>
        </p:nvSpPr>
        <p:spPr>
          <a:xfrm>
            <a:off x="4867100" y="3462257"/>
            <a:ext cx="3098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- Нельзя вырывать </a:t>
            </a:r>
          </a:p>
          <a:p>
            <a:r>
              <a:rPr lang="ru-RU" sz="2800" dirty="0"/>
              <a:t>страницы из книг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C7B4B6-3352-45E6-B162-A0FA6D2E1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0" y="4155055"/>
            <a:ext cx="2901033" cy="1791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60062F-9F47-4956-895A-2D1DE180A899}"/>
              </a:ext>
            </a:extLst>
          </p:cNvPr>
          <p:cNvSpPr txBox="1"/>
          <p:nvPr/>
        </p:nvSpPr>
        <p:spPr>
          <a:xfrm>
            <a:off x="3456021" y="4653136"/>
            <a:ext cx="380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мять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2387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F680FD-7716-4FF2-A24F-1FDBB66E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3157346" cy="2399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355BF9-D5C9-4CC2-B1A6-08BA187F598F}"/>
              </a:ext>
            </a:extLst>
          </p:cNvPr>
          <p:cNvSpPr txBox="1"/>
          <p:nvPr/>
        </p:nvSpPr>
        <p:spPr>
          <a:xfrm>
            <a:off x="4087494" y="1141584"/>
            <a:ext cx="372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бросать книги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B65B6E-B641-4283-95C8-A2F03F2CE4DB}"/>
              </a:ext>
            </a:extLst>
          </p:cNvPr>
          <p:cNvSpPr txBox="1"/>
          <p:nvPr/>
        </p:nvSpPr>
        <p:spPr>
          <a:xfrm>
            <a:off x="1403648" y="5661248"/>
            <a:ext cx="470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мочить книги водой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5" t="41900"/>
          <a:stretch/>
        </p:blipFill>
        <p:spPr bwMode="auto">
          <a:xfrm>
            <a:off x="2406257" y="3477318"/>
            <a:ext cx="2932401" cy="2167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na\Desktop\kniga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3312368" cy="4129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113459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3155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читать </a:t>
            </a:r>
            <a:r>
              <a:rPr lang="ru-RU" sz="3200" dirty="0">
                <a:ln w="3155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книгу во время еды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3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27BFD3-A151-4E91-AEA4-991C9EC91CFD}"/>
              </a:ext>
            </a:extLst>
          </p:cNvPr>
          <p:cNvSpPr txBox="1"/>
          <p:nvPr/>
        </p:nvSpPr>
        <p:spPr>
          <a:xfrm>
            <a:off x="755576" y="404664"/>
            <a:ext cx="8136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- Нужно сделать обложку </a:t>
            </a:r>
          </a:p>
          <a:p>
            <a:r>
              <a:rPr lang="ru-RU" sz="4000" dirty="0"/>
              <a:t>для книги и пользоваться закладкой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E5F3AF-3532-4EBB-B53D-36FD355F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67" y="1833414"/>
            <a:ext cx="3194927" cy="19728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C518B-012C-4489-A2A3-65182626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67" y="3953176"/>
            <a:ext cx="2353444" cy="23534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E7750F-A9E7-4676-8776-1381D51D2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465223"/>
            <a:ext cx="2231930" cy="29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8647" y="353057"/>
            <a:ext cx="12385376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будем ремонтировать книги.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3BF273-0973-442D-8807-EDB16A33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9" t="8137" r="4241"/>
          <a:stretch/>
        </p:blipFill>
        <p:spPr>
          <a:xfrm>
            <a:off x="1475656" y="1529023"/>
            <a:ext cx="5256584" cy="3937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03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20688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читайте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книг!</a:t>
            </a:r>
          </a:p>
        </p:txBody>
      </p:sp>
      <p:pic>
        <p:nvPicPr>
          <p:cNvPr id="4" name="Picture 2" descr="C:\Users\Elena\Desktop\книга\3181267_stock-photo-image-with-pupil-theme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5" b="100000" l="500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6743642" cy="47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2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7" y="620688"/>
            <a:ext cx="81698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17129"/>
          <a:stretch/>
        </p:blipFill>
        <p:spPr bwMode="auto">
          <a:xfrm>
            <a:off x="2339752" y="1707368"/>
            <a:ext cx="4382634" cy="4706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75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AWJJH2MPE6E2-1258848757-267</_dlc_DocId>
    <_dlc_DocIdUrl xmlns="4a252ca3-5a62-4c1c-90a6-29f4710e47f8">
      <Url>http://edu-sps.koiro.local/sch_int_12/_layouts/15/DocIdRedir.aspx?ID=AWJJH2MPE6E2-1258848757-267</Url>
      <Description>AWJJH2MPE6E2-1258848757-267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33C7F51E50494CAC3C2E2DD79F48A3" ma:contentTypeVersion="49" ma:contentTypeDescription="Создание документа." ma:contentTypeScope="" ma:versionID="f2ec2322a8575efd2723f52118d6d7f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6F6D6-F094-4E6C-A6B5-F6F90DA9DADC}"/>
</file>

<file path=customXml/itemProps2.xml><?xml version="1.0" encoding="utf-8"?>
<ds:datastoreItem xmlns:ds="http://schemas.openxmlformats.org/officeDocument/2006/customXml" ds:itemID="{D31938EE-DEAC-4B72-98EC-58BD65E98CB8}"/>
</file>

<file path=customXml/itemProps3.xml><?xml version="1.0" encoding="utf-8"?>
<ds:datastoreItem xmlns:ds="http://schemas.openxmlformats.org/officeDocument/2006/customXml" ds:itemID="{871AC599-A5A3-48B1-AF0B-58BB93661804}"/>
</file>

<file path=customXml/itemProps4.xml><?xml version="1.0" encoding="utf-8"?>
<ds:datastoreItem xmlns:ds="http://schemas.openxmlformats.org/officeDocument/2006/customXml" ds:itemID="{B32432E3-897D-43C7-AEC2-8ABB8E1B5B44}"/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115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«Ремонт книги»</vt:lpstr>
      <vt:lpstr>Презентация PowerPoint</vt:lpstr>
      <vt:lpstr>Как надо обращаться с книгой?</vt:lpstr>
      <vt:lpstr>Презентация PowerPoint</vt:lpstr>
      <vt:lpstr>Презентация PowerPoint</vt:lpstr>
      <vt:lpstr>Презентация PowerPoint</vt:lpstr>
      <vt:lpstr>Сегодня мы будем ремонтировать книги. </vt:lpstr>
      <vt:lpstr>Презентация PowerPoint</vt:lpstr>
      <vt:lpstr>Презентация PowerPoint</vt:lpstr>
      <vt:lpstr> 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HP</cp:lastModifiedBy>
  <cp:revision>53</cp:revision>
  <dcterms:created xsi:type="dcterms:W3CDTF">2014-11-05T14:34:15Z</dcterms:created>
  <dcterms:modified xsi:type="dcterms:W3CDTF">2020-10-25T21:34:48Z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0x0101004833C7F51E50494CAC3C2E2DD79F48A3</vt:lpwstr>
  </property>
  <property fmtid="{D5CDD505-2E9C-101B-9397-08002B2CF9AE}" pid="3" name="_dlc_DocIdItemGuid">
    <vt:lpwstr>a0cafeb2-ad08-4af3-a329-aa9b0ad461eb</vt:lpwstr>
  </property>
</Properties>
</file>