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73" r:id="rId4"/>
    <p:sldId id="269" r:id="rId5"/>
    <p:sldId id="261" r:id="rId6"/>
    <p:sldId id="270" r:id="rId7"/>
    <p:sldId id="271" r:id="rId8"/>
    <p:sldId id="272" r:id="rId9"/>
    <p:sldId id="264" r:id="rId10"/>
    <p:sldId id="259" r:id="rId11"/>
    <p:sldId id="260" r:id="rId12"/>
    <p:sldId id="262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90" autoAdjust="0"/>
  </p:normalViewPr>
  <p:slideViewPr>
    <p:cSldViewPr>
      <p:cViewPr>
        <p:scale>
          <a:sx n="68" d="100"/>
          <a:sy n="68" d="100"/>
        </p:scale>
        <p:origin x="-1944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с двумя скругленными противолежащими углами 6"/>
          <p:cNvSpPr/>
          <p:nvPr userDrawn="1"/>
        </p:nvSpPr>
        <p:spPr>
          <a:xfrm>
            <a:off x="762000" y="762000"/>
            <a:ext cx="7772400" cy="5486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bg1">
              <a:alpha val="80000"/>
            </a:schemeClr>
          </a:solidFill>
          <a:ln w="76200" cap="rnd" cmpd="tri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76200">
            <a:bevelT prst="slope"/>
            <a:contourClr>
              <a:srgbClr val="007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0002-003-dorogie-deti.png"/>
          <p:cNvPicPr>
            <a:picLocks noChangeAspect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2438400"/>
            <a:ext cx="2514600" cy="4067735"/>
          </a:xfrm>
          <a:prstGeom prst="rect">
            <a:avLst/>
          </a:prstGeom>
        </p:spPr>
      </p:pic>
      <p:pic>
        <p:nvPicPr>
          <p:cNvPr id="10" name="Рисунок 9" descr="gibdd.jpg"/>
          <p:cNvPicPr>
            <a:picLocks noChangeAspect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2286000"/>
            <a:ext cx="2870359" cy="4267200"/>
          </a:xfrm>
          <a:prstGeom prst="rect">
            <a:avLst/>
          </a:prstGeom>
        </p:spPr>
      </p:pic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>
          <a:xfrm>
            <a:off x="762000" y="6324600"/>
            <a:ext cx="2133600" cy="365125"/>
          </a:xfrm>
        </p:spPr>
        <p:txBody>
          <a:bodyPr/>
          <a:lstStyle>
            <a:lvl1pPr>
              <a:defRPr sz="1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© </a:t>
            </a:r>
            <a:r>
              <a:rPr lang="ru-RU" dirty="0" err="1" smtClean="0"/>
              <a:t>Аединова</a:t>
            </a:r>
            <a:r>
              <a:rPr lang="ru-RU" dirty="0" smtClean="0"/>
              <a:t> Е.В.</a:t>
            </a:r>
            <a:endParaRPr lang="en-US" dirty="0">
              <a:latin typeface="Blackadder ITC" pitchFamily="82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77000"/>
            <a:ext cx="2895600" cy="2444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533400" y="457200"/>
            <a:ext cx="8077200" cy="5943600"/>
          </a:xfrm>
          <a:prstGeom prst="rect">
            <a:avLst/>
          </a:prstGeom>
          <a:solidFill>
            <a:schemeClr val="bg1">
              <a:alpha val="75000"/>
            </a:schemeClr>
          </a:solidFill>
          <a:ln w="76200">
            <a:solidFill>
              <a:srgbClr val="FF00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 contourW="76200">
            <a:bevelT prst="slope"/>
            <a:contourClr>
              <a:srgbClr val="007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 descr="1402463814_ti2lwi0nj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4114800"/>
            <a:ext cx="2025185" cy="2667000"/>
          </a:xfrm>
          <a:prstGeom prst="rect">
            <a:avLst/>
          </a:prstGeom>
        </p:spPr>
      </p:pic>
      <p:sp>
        <p:nvSpPr>
          <p:cNvPr id="9" name="Date Placeholder 3"/>
          <p:cNvSpPr txBox="1">
            <a:spLocks/>
          </p:cNvSpPr>
          <p:nvPr userDrawn="1"/>
        </p:nvSpPr>
        <p:spPr>
          <a:xfrm>
            <a:off x="320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© Аединова Е.В.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 rot="5400000">
            <a:off x="2933700" y="1409700"/>
            <a:ext cx="76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 userDrawn="1"/>
        </p:nvCxnSpPr>
        <p:spPr>
          <a:xfrm>
            <a:off x="0" y="1066800"/>
            <a:ext cx="9144000" cy="1588"/>
          </a:xfrm>
          <a:prstGeom prst="line">
            <a:avLst/>
          </a:prstGeom>
          <a:ln w="76200" cap="flat">
            <a:solidFill>
              <a:srgbClr val="0070C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 userDrawn="1"/>
        </p:nvSpPr>
        <p:spPr>
          <a:xfrm>
            <a:off x="0" y="1143000"/>
            <a:ext cx="9144000" cy="5715000"/>
          </a:xfrm>
          <a:prstGeom prst="rect">
            <a:avLst/>
          </a:prstGeom>
          <a:solidFill>
            <a:schemeClr val="bg1">
              <a:alpha val="80000"/>
            </a:schemeClr>
          </a:solidFill>
          <a:ln w="76200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3" name="Прямая соединительная линия 32"/>
          <p:cNvCxnSpPr/>
          <p:nvPr userDrawn="1"/>
        </p:nvCxnSpPr>
        <p:spPr>
          <a:xfrm>
            <a:off x="0" y="1143000"/>
            <a:ext cx="9144000" cy="1588"/>
          </a:xfrm>
          <a:prstGeom prst="line">
            <a:avLst/>
          </a:prstGeom>
          <a:ln w="76200" cap="flat">
            <a:solidFill>
              <a:srgbClr val="FF0000"/>
            </a:solidFill>
          </a:ln>
          <a:scene3d>
            <a:camera prst="orthographicFront"/>
            <a:lightRig rig="threePt" dir="t"/>
          </a:scene3d>
          <a:sp3d extrusionH="76200">
            <a:bevelT prst="slope"/>
            <a:extrusionClr>
              <a:srgbClr val="FF0000"/>
            </a:extrusion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Date Placeholder 3"/>
          <p:cNvSpPr txBox="1">
            <a:spLocks/>
          </p:cNvSpPr>
          <p:nvPr userDrawn="1"/>
        </p:nvSpPr>
        <p:spPr>
          <a:xfrm>
            <a:off x="2209800" y="1524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400" b="1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© </a:t>
            </a:r>
            <a:r>
              <a:rPr kumimoji="0" lang="ru-RU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Аединова</a:t>
            </a:r>
            <a:r>
              <a:rPr kumimoji="0" lang="ru-RU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Е.В.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lackadder ITC" pitchFamily="82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9/14/2020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76330" y="744379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ПДД -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</a:t>
            </a:r>
            <a:r>
              <a:rPr lang="ru-RU" sz="3200" b="1" spc="50" dirty="0" smtClean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</a:t>
            </a:r>
            <a:endParaRPr lang="ru-RU" sz="3200" b="1" spc="50" dirty="0">
              <a:ln w="1143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600200" y="1943100"/>
            <a:ext cx="6400800" cy="17526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«Правила пешеход» </a:t>
            </a:r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19400"/>
            <a:ext cx="3810000" cy="2723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3697"/>
          <a:stretch/>
        </p:blipFill>
        <p:spPr bwMode="auto">
          <a:xfrm>
            <a:off x="0" y="-70593"/>
            <a:ext cx="93088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ПДД для детей"/>
          <p:cNvPicPr>
            <a:picLocks noChangeAspect="1" noChangeArrowheads="1"/>
          </p:cNvPicPr>
          <p:nvPr/>
        </p:nvPicPr>
        <p:blipFill rotWithShape="1">
          <a:blip r:embed="rId3" cstate="print"/>
          <a:srcRect l="48541" t="61061" r="5926" b="9298"/>
          <a:stretch/>
        </p:blipFill>
        <p:spPr bwMode="auto">
          <a:xfrm>
            <a:off x="3478536" y="3844480"/>
            <a:ext cx="3376205" cy="2175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28" t="-1765" r="5743" b="51765"/>
          <a:stretch/>
        </p:blipFill>
        <p:spPr bwMode="auto">
          <a:xfrm>
            <a:off x="4793529" y="1465954"/>
            <a:ext cx="3139439" cy="2154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r="50000" b="53491"/>
          <a:stretch/>
        </p:blipFill>
        <p:spPr bwMode="auto">
          <a:xfrm>
            <a:off x="1243622" y="1524000"/>
            <a:ext cx="3210653" cy="2119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793529" y="44196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3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453127" y="1406331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84547" y="1406331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65164" y="3957935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Надпись 2"/>
          <p:cNvSpPr txBox="1">
            <a:spLocks noChangeArrowheads="1"/>
          </p:cNvSpPr>
          <p:nvPr/>
        </p:nvSpPr>
        <p:spPr bwMode="auto">
          <a:xfrm>
            <a:off x="1011507" y="400491"/>
            <a:ext cx="6705600" cy="99060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      Посмотри внимательно на картинку.</a:t>
            </a:r>
            <a:endParaRPr lang="ru-RU" sz="24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- Кто идет правильно?   -Кто идет неправильно?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3697"/>
          <a:stretch/>
        </p:blipFill>
        <p:spPr bwMode="auto">
          <a:xfrm>
            <a:off x="0" y="-70593"/>
            <a:ext cx="93088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s://pickimage.ru/wp-content/uploads/images/detskie/pddtask/zadaniyapdd4.jpg"/>
          <p:cNvPicPr>
            <a:picLocks noChangeAspect="1" noChangeArrowheads="1"/>
          </p:cNvPicPr>
          <p:nvPr/>
        </p:nvPicPr>
        <p:blipFill rotWithShape="1">
          <a:blip r:embed="rId3" cstate="print"/>
          <a:srcRect l="4712" t="35487" r="50000" b="32256"/>
          <a:stretch/>
        </p:blipFill>
        <p:spPr bwMode="auto">
          <a:xfrm>
            <a:off x="1067922" y="1447800"/>
            <a:ext cx="3019572" cy="2212145"/>
          </a:xfrm>
          <a:prstGeom prst="rect">
            <a:avLst/>
          </a:prstGeom>
          <a:noFill/>
        </p:spPr>
      </p:pic>
      <p:pic>
        <p:nvPicPr>
          <p:cNvPr id="5" name="Picture 2" descr="https://pickimage.ru/wp-content/uploads/images/detskie/pddtask/zadaniyapdd4.jpg"/>
          <p:cNvPicPr>
            <a:picLocks noChangeAspect="1" noChangeArrowheads="1"/>
          </p:cNvPicPr>
          <p:nvPr/>
        </p:nvPicPr>
        <p:blipFill rotWithShape="1">
          <a:blip r:embed="rId3" cstate="print"/>
          <a:srcRect l="4993" t="67744" r="50000"/>
          <a:stretch/>
        </p:blipFill>
        <p:spPr bwMode="auto">
          <a:xfrm>
            <a:off x="5220823" y="3886199"/>
            <a:ext cx="3000815" cy="2212145"/>
          </a:xfrm>
          <a:prstGeom prst="rect">
            <a:avLst/>
          </a:prstGeom>
          <a:noFill/>
        </p:spPr>
      </p:pic>
      <p:pic>
        <p:nvPicPr>
          <p:cNvPr id="6" name="Picture 2" descr="https://pickimage.ru/wp-content/uploads/images/detskie/pddtask/zadaniyapdd4.jpg"/>
          <p:cNvPicPr>
            <a:picLocks noChangeAspect="1" noChangeArrowheads="1"/>
          </p:cNvPicPr>
          <p:nvPr/>
        </p:nvPicPr>
        <p:blipFill rotWithShape="1">
          <a:blip r:embed="rId3" cstate="print"/>
          <a:srcRect l="47715" t="67744" r="6180"/>
          <a:stretch/>
        </p:blipFill>
        <p:spPr bwMode="auto">
          <a:xfrm>
            <a:off x="4876800" y="1407100"/>
            <a:ext cx="3074084" cy="2212145"/>
          </a:xfrm>
          <a:prstGeom prst="rect">
            <a:avLst/>
          </a:prstGeom>
          <a:noFill/>
        </p:spPr>
      </p:pic>
      <p:pic>
        <p:nvPicPr>
          <p:cNvPr id="7" name="Picture 2" descr="https://pickimage.ru/wp-content/uploads/images/detskie/pddtask/zadaniyapdd4.jpg"/>
          <p:cNvPicPr>
            <a:picLocks noChangeAspect="1" noChangeArrowheads="1"/>
          </p:cNvPicPr>
          <p:nvPr/>
        </p:nvPicPr>
        <p:blipFill rotWithShape="1">
          <a:blip r:embed="rId3" cstate="print"/>
          <a:srcRect l="47714" t="35487" r="4572" b="30769"/>
          <a:stretch/>
        </p:blipFill>
        <p:spPr bwMode="auto">
          <a:xfrm>
            <a:off x="1905000" y="3886200"/>
            <a:ext cx="3181350" cy="2314135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495675" y="2896742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408748" y="2919301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83334" y="54102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679502" y="5410200"/>
            <a:ext cx="5421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Надпись 2"/>
          <p:cNvSpPr txBox="1">
            <a:spLocks noChangeArrowheads="1"/>
          </p:cNvSpPr>
          <p:nvPr/>
        </p:nvSpPr>
        <p:spPr bwMode="auto">
          <a:xfrm>
            <a:off x="914400" y="381000"/>
            <a:ext cx="6934200" cy="91440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     </a:t>
            </a:r>
            <a:r>
              <a:rPr lang="ru-RU" sz="2400" kern="1200" dirty="0" smtClean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         Посмотри </a:t>
            </a:r>
            <a:r>
              <a:rPr lang="ru-RU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внимательно на картинку.</a:t>
            </a:r>
            <a:endParaRPr lang="ru-RU" sz="24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- Кто идет правильно?   -Кто идет неправильно?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4"/>
          <a:stretch/>
        </p:blipFill>
        <p:spPr bwMode="auto">
          <a:xfrm>
            <a:off x="2208628" y="1459523"/>
            <a:ext cx="5257800" cy="4756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Надпись 2"/>
          <p:cNvSpPr txBox="1">
            <a:spLocks noChangeArrowheads="1"/>
          </p:cNvSpPr>
          <p:nvPr/>
        </p:nvSpPr>
        <p:spPr bwMode="auto">
          <a:xfrm>
            <a:off x="990600" y="533400"/>
            <a:ext cx="7086600" cy="91440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ru-RU" sz="2400" kern="1200" dirty="0">
                <a:solidFill>
                  <a:srgbClr val="000000"/>
                </a:solidFill>
                <a:effectLst/>
                <a:latin typeface="Times New Roman"/>
                <a:ea typeface="Times New Roman"/>
              </a:rPr>
              <a:t>       Посмотри внимательно на картинку.</a:t>
            </a:r>
            <a:endParaRPr lang="ru-RU" sz="2400" dirty="0"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effectLst/>
                <a:latin typeface="Times New Roman"/>
                <a:ea typeface="Calibri"/>
                <a:cs typeface="Times New Roman"/>
              </a:rPr>
              <a:t>- Кто идет правильно?   -Кто идет неправильно?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 descr="smiley - Create meme - Meme-arsenal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765" y="2218730"/>
            <a:ext cx="5648036" cy="372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28905" y="1018401"/>
            <a:ext cx="4353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72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Молодцы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Ð°Ð³Ð°Ð´ÐºÐ¸ Ð¿ÑÐ¾ Ð´Ð¾ÑÐ¾Ð³Ñ - ÐÑÐ°Ð²Ð¸Ð»Ð° Ð´Ð¾ÑÐ¾Ð¶Ð½Ð¾Ð³Ð¾ Ð´Ð²Ð¸Ð¶ÐµÐ½Ð¸Ñ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9" t="9272" b="9400"/>
          <a:stretch/>
        </p:blipFill>
        <p:spPr bwMode="auto">
          <a:xfrm>
            <a:off x="1256071" y="1512806"/>
            <a:ext cx="3733800" cy="1687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94480"/>
            <a:ext cx="1751556" cy="2296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484" y="3668262"/>
            <a:ext cx="2122938" cy="212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1418" y="3668262"/>
            <a:ext cx="3417887" cy="2042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90895" y="3200399"/>
            <a:ext cx="1172116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04317" y="2874613"/>
            <a:ext cx="1668021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Светофор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558639" y="5697421"/>
            <a:ext cx="3056093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Переходный пешеход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248400" y="5710316"/>
            <a:ext cx="148091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Переход 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58639" y="594480"/>
            <a:ext cx="23691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это?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57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адпись 2"/>
          <p:cNvSpPr txBox="1">
            <a:spLocks noChangeArrowheads="1"/>
          </p:cNvSpPr>
          <p:nvPr/>
        </p:nvSpPr>
        <p:spPr bwMode="auto">
          <a:xfrm>
            <a:off x="2057400" y="1600200"/>
            <a:ext cx="5029200" cy="68580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Игра «Собери </a:t>
            </a:r>
            <a:r>
              <a:rPr lang="ru-RU" sz="3600" dirty="0" err="1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пазлы</a:t>
            </a:r>
            <a:r>
              <a:rPr lang="ru-RU" sz="3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»</a:t>
            </a:r>
            <a:endParaRPr lang="ru-RU" sz="36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433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194" y="2667000"/>
            <a:ext cx="4953000" cy="371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71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1143000"/>
          </a:xfrm>
        </p:spPr>
        <p:txBody>
          <a:bodyPr/>
          <a:lstStyle/>
          <a:p>
            <a:r>
              <a:rPr lang="ru-RU" dirty="0" smtClean="0"/>
              <a:t>Правила пешеход 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7086600" cy="4844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9847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550" y="3175"/>
            <a:ext cx="9309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00" y="1752600"/>
            <a:ext cx="6451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Надпись 2"/>
          <p:cNvSpPr txBox="1">
            <a:spLocks noChangeArrowheads="1"/>
          </p:cNvSpPr>
          <p:nvPr/>
        </p:nvSpPr>
        <p:spPr bwMode="auto">
          <a:xfrm>
            <a:off x="1346400" y="876886"/>
            <a:ext cx="6324600" cy="609600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ru-RU" sz="3600" dirty="0" smtClean="0">
                <a:effectLst/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Подумай . Верно или неверно?</a:t>
            </a:r>
            <a:endParaRPr lang="ru-RU" sz="36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9" descr="http://ds50-orel.ru/files/uploads/images/4_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533400" y="1219200"/>
            <a:ext cx="8024812" cy="548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http://ds50-orel.ru/files/uploads/images/1_1_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12"/>
          <a:stretch/>
        </p:blipFill>
        <p:spPr bwMode="auto">
          <a:xfrm>
            <a:off x="914400" y="1508970"/>
            <a:ext cx="7620000" cy="533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57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001000" cy="5427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42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" b="3697"/>
          <a:stretch/>
        </p:blipFill>
        <p:spPr bwMode="auto">
          <a:xfrm>
            <a:off x="29308" y="-70593"/>
            <a:ext cx="93088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90600" y="2926543"/>
            <a:ext cx="2890911" cy="794958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какой картинке Слава правильно переходит дорогу?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1" t="21" r="48546" b="49979"/>
          <a:stretch/>
        </p:blipFill>
        <p:spPr bwMode="auto">
          <a:xfrm>
            <a:off x="3200400" y="533400"/>
            <a:ext cx="2215685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ÐÑÐ°Ð²Ð¸Ð»Ð° Ð´Ð¾ÑÐ¾Ð¶Ð½Ð¾Ð³Ð¾ Ð´Ð²Ð¸Ð¶ÐµÐ½Ð¸Ñ. - Ð¤Ð¾ÑÑÐ¼ Ð¿ÑÐ°Ð²Ð¾ÑÐ»Ð°Ð²Ð½ÑÑ Ð´ÐµÑÐµ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/>
        </p:blipFill>
        <p:spPr bwMode="auto">
          <a:xfrm>
            <a:off x="5996470" y="3333685"/>
            <a:ext cx="2201529" cy="260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ÐÑÐ°Ð²Ð¸Ð»Ð° Ð´Ð¾ÑÐ¾Ð¶Ð½Ð¾Ð³Ð¾ Ð´Ð²Ð¸Ð¶ÐµÐ½Ð¸Ñ. - Ð¤Ð¾ÑÑÐ¼ Ð¿ÑÐ°Ð²Ð¾ÑÐ»Ð°Ð²Ð½ÑÑ Ð´ÐµÑÐµ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1" r="50000"/>
          <a:stretch/>
        </p:blipFill>
        <p:spPr bwMode="auto">
          <a:xfrm>
            <a:off x="3338858" y="3267042"/>
            <a:ext cx="2223742" cy="2666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ÐÑÐ°Ð²Ð¸Ð»Ð° Ð´Ð¾ÑÐ¾Ð¶Ð½Ð¾Ð³Ð¾ Ð´Ð²Ð¸Ð¶ÐµÐ½Ð¸Ñ. - Ð¤Ð¾ÑÑÐ¼ Ð¿ÑÐ°Ð²Ð¾ÑÐ»Ð°Ð²Ð½ÑÑ Ð´ÐµÑÐµÐ¹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 bwMode="auto">
          <a:xfrm>
            <a:off x="5922695" y="553328"/>
            <a:ext cx="2112155" cy="2494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AWJJH2MPE6E2-1258848757-266</_dlc_DocId>
    <_dlc_DocIdUrl xmlns="4a252ca3-5a62-4c1c-90a6-29f4710e47f8">
      <Url>http://edu-sps.koiro.local/sch_int_12/_layouts/15/DocIdRedir.aspx?ID=AWJJH2MPE6E2-1258848757-266</Url>
      <Description>AWJJH2MPE6E2-1258848757-266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33C7F51E50494CAC3C2E2DD79F48A3" ma:contentTypeVersion="49" ma:contentTypeDescription="Создание документа." ma:contentTypeScope="" ma:versionID="f2ec2322a8575efd2723f52118d6d7f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D4DEEC-BD88-4478-BA53-C3BAD335A095}"/>
</file>

<file path=customXml/itemProps2.xml><?xml version="1.0" encoding="utf-8"?>
<ds:datastoreItem xmlns:ds="http://schemas.openxmlformats.org/officeDocument/2006/customXml" ds:itemID="{81F3C70B-A886-49BC-A5B5-344E18CFE32A}"/>
</file>

<file path=customXml/itemProps3.xml><?xml version="1.0" encoding="utf-8"?>
<ds:datastoreItem xmlns:ds="http://schemas.openxmlformats.org/officeDocument/2006/customXml" ds:itemID="{80697DF3-898A-4AF1-87A2-CEEB1501A3DC}"/>
</file>

<file path=customXml/itemProps4.xml><?xml version="1.0" encoding="utf-8"?>
<ds:datastoreItem xmlns:ds="http://schemas.openxmlformats.org/officeDocument/2006/customXml" ds:itemID="{A76813BC-5E97-4C66-BEE9-7BB012C77767}"/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97</Words>
  <Application>Microsoft Office PowerPoint</Application>
  <PresentationFormat>Экран (4:3)</PresentationFormat>
  <Paragraphs>26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1_Office Theme</vt:lpstr>
      <vt:lpstr>ПДД -ПРАВИЛА ДОРОЖНОГО ДВИЖЕНИЯ</vt:lpstr>
      <vt:lpstr>Презентация PowerPoint</vt:lpstr>
      <vt:lpstr>Презентация PowerPoint</vt:lpstr>
      <vt:lpstr>Правила пешеход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HP</cp:lastModifiedBy>
  <cp:revision>21</cp:revision>
  <dcterms:created xsi:type="dcterms:W3CDTF">2016-09-03T07:12:57Z</dcterms:created>
  <dcterms:modified xsi:type="dcterms:W3CDTF">2020-09-14T08:33:11Z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0x0101004833C7F51E50494CAC3C2E2DD79F48A3</vt:lpwstr>
  </property>
  <property fmtid="{D5CDD505-2E9C-101B-9397-08002B2CF9AE}" pid="3" name="_dlc_DocIdItemGuid">
    <vt:lpwstr>ee2aa22c-25df-4c27-ac0a-696bb522c5bc</vt:lpwstr>
  </property>
</Properties>
</file>