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64" r:id="rId2"/>
    <p:sldId id="266" r:id="rId3"/>
    <p:sldId id="267" r:id="rId4"/>
    <p:sldId id="293" r:id="rId5"/>
    <p:sldId id="294" r:id="rId6"/>
    <p:sldId id="312" r:id="rId7"/>
    <p:sldId id="295" r:id="rId8"/>
    <p:sldId id="296" r:id="rId9"/>
    <p:sldId id="297" r:id="rId10"/>
    <p:sldId id="298" r:id="rId11"/>
    <p:sldId id="299" r:id="rId12"/>
    <p:sldId id="300" r:id="rId13"/>
    <p:sldId id="311" r:id="rId14"/>
    <p:sldId id="304" r:id="rId15"/>
    <p:sldId id="303" r:id="rId16"/>
    <p:sldId id="273" r:id="rId17"/>
    <p:sldId id="275" r:id="rId18"/>
    <p:sldId id="282" r:id="rId19"/>
    <p:sldId id="276" r:id="rId20"/>
    <p:sldId id="285" r:id="rId21"/>
    <p:sldId id="305" r:id="rId22"/>
    <p:sldId id="306" r:id="rId23"/>
    <p:sldId id="313" r:id="rId24"/>
    <p:sldId id="307" r:id="rId25"/>
    <p:sldId id="281" r:id="rId26"/>
    <p:sldId id="308" r:id="rId27"/>
    <p:sldId id="309" r:id="rId28"/>
    <p:sldId id="31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0"/>
  </p:normalViewPr>
  <p:slideViewPr>
    <p:cSldViewPr>
      <p:cViewPr>
        <p:scale>
          <a:sx n="62" d="100"/>
          <a:sy n="62" d="100"/>
        </p:scale>
        <p:origin x="-76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9C8472-2522-424C-B7FD-1A1B52E670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E31E48-01CD-4025-B145-890DCBDD13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E4EBE9-3B37-4688-BCFB-72543107A9E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3EE1B-0980-4330-92FA-5C04B181E7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63C75C-26EE-4B0F-9CDB-7367922D2B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1E01E7-76E5-43EC-94FB-F1EF728AC5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929994-A813-4D39-B848-5B39D0E2AC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5EDCD8-69F4-4D52-8B0B-CF54D862FA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6A4817-C5B2-403F-9A81-47CE39E650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CB4F83-62CB-49B4-89B4-4ED46779ED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2501F5-4B44-44ED-BE79-96DD8D3AFA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5639A6-D7CF-4E99-9CC3-35C71DCDD4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D1DFBE-CE1A-48DE-A087-B0C4E5325B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A1CF99D-C35D-43BF-98A1-33FC42BB3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4EFA36C-8876-4A11-9F45-8C3BED6BB2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9F701F-DC6C-449B-8BE8-C07AB4F7B1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A51DA8D-91AA-4E71-AB9D-593974353E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4B3257-D0A1-451B-BA5A-95D9C282EC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48E3907-35AF-4527-BC47-4A8040BE8D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795D1A9-681B-4755-844B-941E3E6A36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7481F70-A884-48A9-8C67-14595C9602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86C049A-7AFA-4EB2-9366-E8D79385B0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E77A50FD-B2D0-4B38-A521-132C44C0B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47BF7A4A-6439-4459-9C4A-81FBFB0525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13.gif"/><Relationship Id="rId7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435280" cy="125272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9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 чтения</a:t>
            </a:r>
            <a:endParaRPr lang="ru-RU" sz="96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116632"/>
            <a:ext cx="8568952" cy="108108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спасают  животных.</a:t>
            </a:r>
            <a:endParaRPr lang="ru-RU" sz="49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ser17690.clients-cdnnow.ru/wp-content/uploads/2016/05/saving-p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598376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640960" cy="93610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Пожарным помогают  собаки. </a:t>
            </a:r>
            <a:endParaRPr lang="ru-RU" sz="4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Елена\Pictures\hello_html_mcc049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2" y="1916832"/>
            <a:ext cx="2977306" cy="4225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86560"/>
            <a:ext cx="4383087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12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Dd2r-jlV0AA229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48" y="1772816"/>
            <a:ext cx="5981700" cy="295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9108504" cy="12527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если увидели пожар?</a:t>
            </a:r>
            <a:endParaRPr lang="ru-RU" sz="4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349607"/>
            <a:ext cx="3596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1619672" y="1268760"/>
            <a:ext cx="5698049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«Вызов пожарных»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4026264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 descr="https://orelopt.ru/upload/iblock/136/13681a14eddf69d15d25004f7bb2240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96"/>
          <a:stretch/>
        </p:blipFill>
        <p:spPr bwMode="auto">
          <a:xfrm>
            <a:off x="5698945" y="2420889"/>
            <a:ext cx="2473455" cy="2183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23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195" y="4869160"/>
            <a:ext cx="8183880" cy="10515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 раз загорелся дом.</a:t>
            </a:r>
            <a:endParaRPr lang="ru-RU" sz="4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://animo2.ucoz.ru/_ph/14/2/6645886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3807296" cy="38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5085184"/>
            <a:ext cx="8503407" cy="1252538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Приехали пожарные.</a:t>
            </a:r>
            <a:endParaRPr lang="ru-RU" sz="4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568" y="399056"/>
            <a:ext cx="3262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машина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" t="49510" r="34202" b="3507"/>
          <a:stretch/>
        </p:blipFill>
        <p:spPr bwMode="auto">
          <a:xfrm>
            <a:off x="433640" y="1052736"/>
            <a:ext cx="7378719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://salut-gagarinec.narod.ru/anima/03439af86355da386f4b61956c9af01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6027" y="3454387"/>
            <a:ext cx="814856" cy="18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7" t="64762" r="23308" b="3507"/>
          <a:stretch/>
        </p:blipFill>
        <p:spPr bwMode="auto">
          <a:xfrm>
            <a:off x="2321663" y="3591546"/>
            <a:ext cx="2203332" cy="198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ANSPORT_SIRENA_POJARNOY_MASH..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0883" y="325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95537" y="4869161"/>
            <a:ext cx="8424936" cy="1620596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ним выбежала женщина.</a:t>
            </a:r>
            <a:br>
              <a:rPr lang="ru-RU" sz="4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 плакала и говорила, что в доме осталась маленькая девочка. </a:t>
            </a:r>
            <a:endParaRPr lang="ru-RU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sahafat-alyawm.net/wp-content/uploads/2018/10/crying-boy-love-eyes-hd-pencil-drawings-girls-crying-drawing-at-getdrawings-free-for-personal-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3736"/>
            <a:ext cx="3539933" cy="2784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2"/>
          <a:stretch/>
        </p:blipFill>
        <p:spPr bwMode="auto">
          <a:xfrm>
            <a:off x="4888592" y="548680"/>
            <a:ext cx="3355816" cy="368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36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5013176"/>
            <a:ext cx="9360148" cy="1252537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послали в дом собаку Боба.</a:t>
            </a:r>
            <a:endParaRPr lang="ru-RU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" t="4036" r="2434"/>
          <a:stretch/>
        </p:blipFill>
        <p:spPr bwMode="auto">
          <a:xfrm>
            <a:off x="1088095" y="465624"/>
            <a:ext cx="6493768" cy="4709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data.photo.sibnet.ru/upload/imgbig/126551920081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5895" flipH="1">
            <a:off x="5796136" y="3440522"/>
            <a:ext cx="1569701" cy="113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55600" y="5157192"/>
            <a:ext cx="8788400" cy="1143000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пять минут Боб выбежал из дома. В зубах за рубашку он нёс девочку.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05" y="548680"/>
            <a:ext cx="3264555" cy="419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05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4869160"/>
            <a:ext cx="8353425" cy="125253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Мать была  очень рада, она бросилась к дочери.</a:t>
            </a:r>
            <a:endParaRPr lang="ru-RU" sz="49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ozon-st.cdn.ngenix.net/multimedia/10140196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 r="50000" b="39115"/>
          <a:stretch/>
        </p:blipFill>
        <p:spPr bwMode="auto">
          <a:xfrm>
            <a:off x="2483768" y="620688"/>
            <a:ext cx="3812960" cy="3816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02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67" y="0"/>
            <a:ext cx="8856984" cy="3284984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     </a:t>
            </a:r>
            <a: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Тема : Рассказ </a:t>
            </a:r>
            <a:b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        </a:t>
            </a:r>
            <a:b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    «…………….» </a:t>
            </a:r>
            <a:endParaRPr lang="ru-RU" sz="5300" b="1" dirty="0">
              <a:solidFill>
                <a:schemeClr val="tx1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120631" y="5733256"/>
            <a:ext cx="403244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31B6FD"/>
              </a:buClr>
            </a:pPr>
            <a:endParaRPr lang="ru-RU" sz="1600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4581127"/>
            <a:ext cx="6373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название к рассказу.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57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9552" y="5877272"/>
            <a:ext cx="8216919" cy="677168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</a:t>
            </a:r>
            <a:r>
              <a:rPr lang="ru-RU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ласкали и гладили </a:t>
            </a:r>
            <a:r>
              <a:rPr lang="ru-RU" sz="4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собаку</a:t>
            </a:r>
            <a:r>
              <a:rPr lang="ru-RU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Елена\Pictures\poslushayprochitay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2" t="49867" r="26099" b="4669"/>
          <a:stretch/>
        </p:blipFill>
        <p:spPr bwMode="auto">
          <a:xfrm>
            <a:off x="3203848" y="476672"/>
            <a:ext cx="2669272" cy="477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www.playcast.ru/uploads/2017/12/13/2412269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94649"/>
            <a:ext cx="3211010" cy="19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60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9552" y="5229200"/>
            <a:ext cx="8435975" cy="96520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Боб опять побежал в дом. </a:t>
            </a:r>
            <a:endParaRPr lang="ru-RU" sz="4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cdn.imgbb.ru/user/112/1126035/201707/9014b42c1147946df888342daadc9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46295"/>
            <a:ext cx="3078801" cy="4101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://data.photo.sibnet.ru/upload/imgbig/126551920081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525" flipH="1">
            <a:off x="2479125" y="2896327"/>
            <a:ext cx="2402694" cy="19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95536" y="5445224"/>
            <a:ext cx="8748464" cy="965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Скоро он выбежал с куклой в зубах. Все засмеялись.</a:t>
            </a:r>
            <a:endParaRPr lang="ru-RU" sz="4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Елена\Pictures\poslushayprochitay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867" r="25000" b="4669"/>
          <a:stretch/>
        </p:blipFill>
        <p:spPr bwMode="auto">
          <a:xfrm>
            <a:off x="2699792" y="520896"/>
            <a:ext cx="3436892" cy="449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04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080120"/>
          </a:xfrm>
        </p:spPr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Вам понравился рассказ?</a:t>
            </a:r>
            <a:endParaRPr lang="ru-RU" sz="4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понравился    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-396552" y="1412776"/>
            <a:ext cx="9685015" cy="129614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    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    </a:t>
            </a:r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Придумайте название к рассказу? </a:t>
            </a:r>
            <a:b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        </a:t>
            </a:r>
            <a:b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    </a:t>
            </a:r>
            <a:endParaRPr lang="ru-RU" sz="5300" b="1" dirty="0">
              <a:solidFill>
                <a:schemeClr val="tx1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120631" y="5733256"/>
            <a:ext cx="403244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31B6FD"/>
              </a:buClr>
            </a:pPr>
            <a:endParaRPr lang="ru-RU" sz="1600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333" y="2564904"/>
            <a:ext cx="34776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«Пожарные»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333" y="1556791"/>
            <a:ext cx="5209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собака»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564206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«Боб»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221" y="3592452"/>
            <a:ext cx="6859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«Пожарные и собака Боб»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53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retaykovo.admin-smolensk.ru/files/198/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56409" cy="62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2.arhivurokov.ru/multiurok/html/2018/10/14/s_5bc3a613b87f6/img_s969899_7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5" y="620688"/>
            <a:ext cx="7705533" cy="57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Разложите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картинки. 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пожарным выбежала женщина и сообщила о том, что её дочь осталась в доме.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2.Пожарные послали боба на подмогу.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Боб спас девочку.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Мать обрадовалась спасению дочери.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Боб кинулся обратно.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Боб вынес куклу.</a:t>
            </a:r>
          </a:p>
        </p:txBody>
      </p:sp>
    </p:spTree>
    <p:extLst>
      <p:ext uri="{BB962C8B-B14F-4D97-AF65-F5344CB8AC3E}">
        <p14:creationId xmlns:p14="http://schemas.microsoft.com/office/powerpoint/2010/main" val="42371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ahafat-alyawm.net/wp-content/uploads/2018/10/crying-boy-love-eyes-hd-pencil-drawings-girls-crying-drawing-at-getdrawings-free-for-personal-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3737"/>
            <a:ext cx="2124231" cy="1671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 descr="http://animo2.ucoz.ru/_ph/14/2/6645886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75" y="4117639"/>
            <a:ext cx="2007096" cy="20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" t="49510" r="34202" b="3507"/>
          <a:stretch/>
        </p:blipFill>
        <p:spPr bwMode="auto">
          <a:xfrm>
            <a:off x="549289" y="3861048"/>
            <a:ext cx="2582552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Елена\Pictures\poslushayprochitay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867" r="25000" b="4669"/>
          <a:stretch/>
        </p:blipFill>
        <p:spPr bwMode="auto">
          <a:xfrm>
            <a:off x="6444208" y="620688"/>
            <a:ext cx="203836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https://cdn.imgbb.ru/user/112/1126035/201707/9014b42c1147946df888342daadc9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08" y="525607"/>
            <a:ext cx="2142697" cy="2854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 descr="http://data.photo.sibnet.ru/upload/imgbig/126551920081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525" flipH="1">
            <a:off x="3242358" y="2094040"/>
            <a:ext cx="1763175" cy="14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Pictures\poslushayprochitay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2" t="49867" r="26099" b="4669"/>
          <a:stretch/>
        </p:blipFill>
        <p:spPr bwMode="auto">
          <a:xfrm>
            <a:off x="3546044" y="3520823"/>
            <a:ext cx="1725712" cy="309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http://www.playcast.ru/uploads/2017/12/13/2412269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66" y="5363470"/>
            <a:ext cx="1482539" cy="87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4463"/>
            <a:ext cx="8229600" cy="1252537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Кто автор рассказа?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Елена\Pictures\img_user_file_5a69a178f3713_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6261" r="8370" b="14856"/>
          <a:stretch/>
        </p:blipFill>
        <p:spPr bwMode="auto">
          <a:xfrm>
            <a:off x="395536" y="2204864"/>
            <a:ext cx="2886892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463320" y="3091389"/>
            <a:ext cx="4901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 Толстой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07504" y="530352"/>
            <a:ext cx="8579296" cy="765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Писал рассказы, сказки для детей.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://wiki-sibiriada.ru/images/c/cc/%D0%9B%D0%B5%D0%B2_%D0%B8_%D1%81%D0%BE%D0%B1%D0%B0%D1%87%D0%BA%D0%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1870276" cy="2656668"/>
          </a:xfrm>
          <a:prstGeom prst="rect">
            <a:avLst/>
          </a:prstGeom>
          <a:noFill/>
        </p:spPr>
      </p:pic>
      <p:pic>
        <p:nvPicPr>
          <p:cNvPr id="4" name="Picture 2" descr="http://knizhnayaraduga.ru/admin/pictures/5073b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600200"/>
            <a:ext cx="1981200" cy="2640482"/>
          </a:xfrm>
          <a:prstGeom prst="rect">
            <a:avLst/>
          </a:prstGeom>
          <a:noFill/>
        </p:spPr>
      </p:pic>
      <p:pic>
        <p:nvPicPr>
          <p:cNvPr id="5" name="Picture 1" descr="C:\Users\Пользователь\Desktop\10075273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1600200"/>
            <a:ext cx="1981200" cy="2597078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Tolstoj-L.-Pryzhok-1977jpg_Pag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038600"/>
            <a:ext cx="1981200" cy="2379621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Lgu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4038600"/>
            <a:ext cx="1828800" cy="2419350"/>
          </a:xfrm>
          <a:prstGeom prst="rect">
            <a:avLst/>
          </a:prstGeom>
          <a:noFill/>
        </p:spPr>
      </p:pic>
      <p:pic>
        <p:nvPicPr>
          <p:cNvPr id="9" name="Picture 2" descr="C:\Users\Пользователь\Desktop\0_779ec_ed50736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676400"/>
            <a:ext cx="1910751" cy="2435225"/>
          </a:xfrm>
          <a:prstGeom prst="rect">
            <a:avLst/>
          </a:prstGeom>
          <a:noFill/>
        </p:spPr>
      </p:pic>
      <p:pic>
        <p:nvPicPr>
          <p:cNvPr id="10" name="Picture 2" descr="https://ozon-st.cdn.ngenix.net/multimedia/10158311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4114800"/>
            <a:ext cx="1920240" cy="2438400"/>
          </a:xfrm>
          <a:prstGeom prst="rect">
            <a:avLst/>
          </a:prstGeom>
          <a:noFill/>
        </p:spPr>
      </p:pic>
      <p:pic>
        <p:nvPicPr>
          <p:cNvPr id="6" name="Picture 1" descr="C:\Users\Пользователь\Desktop\6cd54a64595b94547eff8d3da6dd04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038600"/>
            <a:ext cx="1888289" cy="2511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5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0"/>
            <a:ext cx="8183880" cy="105156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Будем работать по картинке.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95536" y="1124744"/>
            <a:ext cx="3822700" cy="639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Кто?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5294620" y="1124744"/>
            <a:ext cx="3822700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Что?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539651" y="1844824"/>
            <a:ext cx="4032250" cy="48245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6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</a:t>
            </a:r>
          </a:p>
          <a:p>
            <a:pPr marL="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</a:t>
            </a:r>
          </a:p>
          <a:p>
            <a:pPr marL="0" indent="0">
              <a:buNone/>
            </a:pP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</a:t>
            </a:r>
          </a:p>
          <a:p>
            <a:pPr marL="0" indent="0">
              <a:buNone/>
            </a:pPr>
            <a:endParaRPr lang="ru-RU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Дочка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5220071" y="1917675"/>
            <a:ext cx="3287849" cy="39595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</a:t>
            </a:r>
          </a:p>
          <a:p>
            <a:pPr marL="0" indent="0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Дым</a:t>
            </a:r>
          </a:p>
          <a:p>
            <a:pPr marL="0" indent="0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http://mtdata.ru/u26/photo7FA2/20783899729-0/origin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68" y="3100921"/>
            <a:ext cx="1494455" cy="10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avatars.mds.yandex.net/get-pdb/236760/a9088127-a1a3-4969-9d8f-15ef7c6aaee5/ori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17" y="1628800"/>
            <a:ext cx="1472121" cy="14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animo2.ucoz.ru/_ph/14/2/6645886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28800"/>
            <a:ext cx="172819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ya-webdesign.com/images/black-smoke-png-gi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3214"/>
            <a:ext cx="3149210" cy="236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86040"/>
            <a:ext cx="1267985" cy="1982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www.busyblogsplus.com/wp-content/uploads/2018/10/bonfir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5" y="4568428"/>
            <a:ext cx="252028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9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4422" y="1340768"/>
            <a:ext cx="83640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справиться с пожаром?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1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9552" y="332656"/>
            <a:ext cx="8229600" cy="100811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4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</a:t>
            </a:r>
            <a:endParaRPr lang="ru-RU" sz="4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get-pdb/1004345/20d4c61b-8633-42c2-998b-e0fa39d5c4ff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00" y="1556792"/>
            <a:ext cx="4435252" cy="443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31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imesamara.ru/www/news/2016/12/31-12-36-37-798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5568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7772400" cy="863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тушат пожар.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8820472" cy="863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спасают людей.</a:t>
            </a:r>
            <a:endParaRPr lang="ru-RU" sz="4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golos-buryatyi.ru/wp-content/uploads/2017/10/v-buryatyi-pozharnye-spasli-sem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899920" cy="4683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81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A6CACF22589F4EB996AFE4A06F0E97" ma:contentTypeVersion="49" ma:contentTypeDescription="Создание документа." ma:contentTypeScope="" ma:versionID="c104f9fe99b7342d297a16d4d6daf54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4a09e9edb872ac5036bd0f6a4ce01f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SharedWithUsers" ma:index="9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Муниципалитет xmlns="4a252ca3-5a62-4c1c-90a6-29f4710e47f8" xsi:nil="true"/>
    <_dlc_DocId xmlns="4a252ca3-5a62-4c1c-90a6-29f4710e47f8">AWJJH2MPE6E2-1954848387-452</_dlc_DocId>
    <_dlc_DocIdUrl xmlns="4a252ca3-5a62-4c1c-90a6-29f4710e47f8">
      <Url>http://edu-sps.koiro.local/sch_int_12/_layouts/15/DocIdRedir.aspx?ID=AWJJH2MPE6E2-1954848387-452</Url>
      <Description>AWJJH2MPE6E2-1954848387-452</Description>
    </_dlc_DocIdUrl>
  </documentManagement>
</p:properties>
</file>

<file path=customXml/itemProps1.xml><?xml version="1.0" encoding="utf-8"?>
<ds:datastoreItem xmlns:ds="http://schemas.openxmlformats.org/officeDocument/2006/customXml" ds:itemID="{028CDA51-68CE-4C3A-9B1F-EFB7F248F522}"/>
</file>

<file path=customXml/itemProps2.xml><?xml version="1.0" encoding="utf-8"?>
<ds:datastoreItem xmlns:ds="http://schemas.openxmlformats.org/officeDocument/2006/customXml" ds:itemID="{692532D8-F19D-403F-A269-07467C8BE01A}"/>
</file>

<file path=customXml/itemProps3.xml><?xml version="1.0" encoding="utf-8"?>
<ds:datastoreItem xmlns:ds="http://schemas.openxmlformats.org/officeDocument/2006/customXml" ds:itemID="{116ABC60-4C18-4C0B-818A-E0BB9721AF04}"/>
</file>

<file path=customXml/itemProps4.xml><?xml version="1.0" encoding="utf-8"?>
<ds:datastoreItem xmlns:ds="http://schemas.openxmlformats.org/officeDocument/2006/customXml" ds:itemID="{EC6B4729-BFDE-4090-89E3-060D334A5980}"/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1317</TotalTime>
  <Words>201</Words>
  <Application>Microsoft Office PowerPoint</Application>
  <PresentationFormat>Экран (4:3)</PresentationFormat>
  <Paragraphs>69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  Урок чтения</vt:lpstr>
      <vt:lpstr>           Тема : Рассказ                           «…………….» </vt:lpstr>
      <vt:lpstr>      Кто автор рассказа?</vt:lpstr>
      <vt:lpstr>Презентация PowerPoint</vt:lpstr>
      <vt:lpstr>  Будем работать по картинке.</vt:lpstr>
      <vt:lpstr>Презентация PowerPoint</vt:lpstr>
      <vt:lpstr>                      Пожарный</vt:lpstr>
      <vt:lpstr>           Пожарные тушат пожар.</vt:lpstr>
      <vt:lpstr>       Пожарные спасают людей.</vt:lpstr>
      <vt:lpstr> Пожарные спасают  животных.</vt:lpstr>
      <vt:lpstr>Пожарным помогают  собаки. </vt:lpstr>
      <vt:lpstr>Что делать если увидели пожар?</vt:lpstr>
      <vt:lpstr>Презентация PowerPoint</vt:lpstr>
      <vt:lpstr> Один раз загорелся дом.</vt:lpstr>
      <vt:lpstr>Приехали пожарные.</vt:lpstr>
      <vt:lpstr> К ним выбежала женщина. Она плакала и говорила, что в доме осталась маленькая девочка. </vt:lpstr>
      <vt:lpstr>Пожарные послали в дом собаку Боба.</vt:lpstr>
      <vt:lpstr>   Через пять минут Боб выбежал из дома. В зубах за рубашку он нёс девочку. </vt:lpstr>
      <vt:lpstr> Мать была  очень рада, она бросилась к дочери.</vt:lpstr>
      <vt:lpstr>  Пожарные ласкали и гладили   собаку.</vt:lpstr>
      <vt:lpstr>Боб опять побежал в дом. </vt:lpstr>
      <vt:lpstr>Скоро он выбежал с куклой в зубах. Все засмеялись.</vt:lpstr>
      <vt:lpstr>Вам понравился рассказ?</vt:lpstr>
      <vt:lpstr>                           Придумайте название к рассказу?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Урок: Русский язык</dc:title>
  <dc:creator>Comp</dc:creator>
  <cp:lastModifiedBy>Елена</cp:lastModifiedBy>
  <cp:revision>120</cp:revision>
  <dcterms:created xsi:type="dcterms:W3CDTF">2018-02-17T17:15:26Z</dcterms:created>
  <dcterms:modified xsi:type="dcterms:W3CDTF">2019-04-09T07:01:51Z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0x010100A1A6CACF22589F4EB996AFE4A06F0E97</vt:lpwstr>
  </property>
  <property fmtid="{D5CDD505-2E9C-101B-9397-08002B2CF9AE}" pid="3" name="_dlc_DocIdItemGuid">
    <vt:lpwstr>0de71ec4-3ea4-4e37-b4c6-d1eb2583786a</vt:lpwstr>
  </property>
</Properties>
</file>