
<file path=[Content_Types].xml><?xml version="1.0" encoding="utf-8"?>
<Types xmlns="http://schemas.openxmlformats.org/package/2006/content-types">
  <Default Extension="png" ContentType="image/png"/>
  <Default Extension="mpg" ContentType="vide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6" r:id="rId2"/>
    <p:sldId id="287" r:id="rId3"/>
    <p:sldId id="270" r:id="rId4"/>
    <p:sldId id="259" r:id="rId5"/>
    <p:sldId id="276" r:id="rId6"/>
    <p:sldId id="277" r:id="rId7"/>
    <p:sldId id="279" r:id="rId8"/>
    <p:sldId id="280" r:id="rId9"/>
    <p:sldId id="285" r:id="rId10"/>
    <p:sldId id="261" r:id="rId11"/>
    <p:sldId id="271" r:id="rId12"/>
    <p:sldId id="274" r:id="rId13"/>
    <p:sldId id="273" r:id="rId14"/>
    <p:sldId id="262" r:id="rId15"/>
    <p:sldId id="263" r:id="rId16"/>
    <p:sldId id="264" r:id="rId17"/>
    <p:sldId id="265" r:id="rId18"/>
    <p:sldId id="25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00"/>
    <a:srgbClr val="FF3300"/>
    <a:srgbClr val="000066"/>
    <a:srgbClr val="FF99CC"/>
    <a:srgbClr val="2057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CD2BD-6706-4F54-8C5D-16C0D19572E5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9EC96-C589-4560-A2A1-D9609188C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37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9EC96-C589-4560-A2A1-D9609188C28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837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9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мира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12" y="1484784"/>
            <a:ext cx="6384467" cy="4789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99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4" y="188640"/>
            <a:ext cx="5122908" cy="64807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Голубь мира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07504" y="1052737"/>
            <a:ext cx="4752528" cy="507342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птичка-невеличка,</a:t>
            </a:r>
          </a:p>
          <a:p>
            <a: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городах</a:t>
            </a:r>
            <a: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живёт.</a:t>
            </a:r>
          </a:p>
          <a:p>
            <a: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Крошек ей насыплешь-</a:t>
            </a:r>
          </a:p>
          <a:p>
            <a: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Воркует и клюёт.</a:t>
            </a:r>
            <a:endParaRPr lang="ru-RU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F:\3062669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268760"/>
            <a:ext cx="3970784" cy="4195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57708" y="260648"/>
            <a:ext cx="380678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Голубь мира...</a:t>
            </a:r>
          </a:p>
          <a:p>
            <a:r>
              <a:rPr lang="ru-RU" dirty="0">
                <a:solidFill>
                  <a:srgbClr val="7F0000"/>
                </a:solidFill>
                <a:latin typeface="verdana"/>
              </a:rPr>
              <a:t/>
            </a:r>
            <a:br>
              <a:rPr lang="ru-RU" dirty="0">
                <a:solidFill>
                  <a:srgbClr val="7F0000"/>
                </a:solidFill>
                <a:latin typeface="verdana"/>
              </a:rPr>
            </a:b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летит от края и до края</a:t>
            </a:r>
            <a:b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Голубь мира... белое крыло...</a:t>
            </a:r>
            <a:b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Черной силы, тучи разгоняя,</a:t>
            </a:r>
            <a:b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Принесет Надежду и Добро...</a:t>
            </a:r>
            <a:b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чень красиво! Голубь мира.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02" y="1772816"/>
            <a:ext cx="5029280" cy="377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4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otvet.imgsmail.ru/download/625fd03efd034ed6692133a4fbfef60f_i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9" y="260649"/>
            <a:ext cx="2736304" cy="33206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814888" y="274638"/>
            <a:ext cx="4329112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Оливковая ветвь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1714490"/>
            <a:ext cx="52565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/>
            <a:r>
              <a:rPr lang="ru-RU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Оливковая ветвь является символом мира, перемирия, защиты и добрых намерений. </a:t>
            </a:r>
            <a:endParaRPr lang="ru-RU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taina-simvola.ru/wp-content/uploads/2011/04/OL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2886875" cy="254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85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mpireposter.de/bilder/bilder_XL/3997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404664"/>
            <a:ext cx="4821966" cy="3240360"/>
          </a:xfrm>
          <a:prstGeom prst="rect">
            <a:avLst/>
          </a:prstGeom>
          <a:noFill/>
        </p:spPr>
      </p:pic>
      <p:pic>
        <p:nvPicPr>
          <p:cNvPr id="6" name="Picture 2" descr="http://a2.muscache.com/pictures/55677598/x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780929"/>
            <a:ext cx="5328592" cy="3554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510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91264" cy="57606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Слушайте!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908721"/>
            <a:ext cx="5626968" cy="5217443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Мамы, папы, </a:t>
            </a:r>
            <a:b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взрослые люди! </a:t>
            </a:r>
            <a:b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Слушайте голос своих детей: </a:t>
            </a:r>
            <a:b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Ядерных взрывов вовек пусть не будет, </a:t>
            </a:r>
            <a:b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Путь войне преградите скорей!</a:t>
            </a:r>
          </a:p>
          <a:p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ABom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708920"/>
            <a:ext cx="2880320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Слушайте!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851920" y="1340768"/>
            <a:ext cx="5184576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Нам нужен мир на голубой планете, </a:t>
            </a:r>
            <a:b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хотят и взрослые, и дети. </a:t>
            </a:r>
            <a:b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 хочется, проснувшись на рассвете, </a:t>
            </a:r>
            <a:b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вспоминать, не думать о войне.</a:t>
            </a:r>
          </a:p>
          <a:p>
            <a:endParaRPr lang="ru-RU" sz="3600" dirty="0"/>
          </a:p>
        </p:txBody>
      </p:sp>
      <p:pic>
        <p:nvPicPr>
          <p:cNvPr id="1026" name="Picture 2" descr="F:\25807386869564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44824"/>
            <a:ext cx="3855198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Слушайте!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92941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нужен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чтоб строить города, </a:t>
            </a:r>
            <a:b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Сажать деревья и работать в поле. </a:t>
            </a:r>
            <a:b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хотят все люди доброй воли. </a:t>
            </a:r>
            <a:b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нужен мир навеки! Навсегда!</a:t>
            </a:r>
          </a:p>
          <a:p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sadim-derev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789040"/>
            <a:ext cx="460851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Выставка рисунков Нет войне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6016" cy="3573016"/>
          </a:xfrm>
          <a:prstGeom prst="rect">
            <a:avLst/>
          </a:prstGeom>
          <a:noFill/>
        </p:spPr>
      </p:pic>
      <p:pic>
        <p:nvPicPr>
          <p:cNvPr id="2051" name="Picture 3" descr="F:\1367426016_pust-vsegda-budet-sol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3992" y="3510137"/>
            <a:ext cx="4716016" cy="3356992"/>
          </a:xfrm>
          <a:prstGeom prst="rect">
            <a:avLst/>
          </a:prstGeom>
          <a:noFill/>
        </p:spPr>
      </p:pic>
      <p:pic>
        <p:nvPicPr>
          <p:cNvPr id="2052" name="Picture 4" descr="F:\dove-268491_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"/>
            <a:ext cx="4427984" cy="350100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454114" y="3153759"/>
            <a:ext cx="168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МИРУ – ДА!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76251"/>
            <a:ext cx="8229600" cy="129698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детям всего мира!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NvKZN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852936"/>
            <a:ext cx="3651564" cy="3384376"/>
          </a:xfrm>
          <a:prstGeom prst="rect">
            <a:avLst/>
          </a:prstGeom>
          <a:noFill/>
        </p:spPr>
      </p:pic>
      <p:pic>
        <p:nvPicPr>
          <p:cNvPr id="4" name="Picture 2" descr="F:\NvKZN-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4318585" cy="38164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77072"/>
            <a:ext cx="6984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- это слово означает, нет войны!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– это покой и процветание!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- это  Вселенная и наша  планета Земля!</a:t>
            </a:r>
          </a:p>
          <a:p>
            <a:r>
              <a:rPr lang="ru-RU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</a:t>
            </a: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внутренний и духовный мир человека!</a:t>
            </a:r>
            <a:endParaRPr lang="ru-RU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664"/>
            <a:ext cx="5184576" cy="347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05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71600" y="260649"/>
            <a:ext cx="7772400" cy="1224136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арец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idx="4294967295"/>
          </p:nvPr>
        </p:nvSpPr>
        <p:spPr>
          <a:xfrm>
            <a:off x="107504" y="3802076"/>
            <a:ext cx="9036496" cy="157114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Дружба, мир, добро, земля, согласие, Вселенная,  единство,  любовь, общение, перемирие, свет, забота, справедливость, жизнь, труд, счастье, люди……..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6" y="620689"/>
            <a:ext cx="3243127" cy="31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16264" y="5373222"/>
            <a:ext cx="184726" cy="46166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 defTabSz="914378"/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строит, война разрушает.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на планете- счастливы дети.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Дружно за мир стоять- войне не бывать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F:\DSC01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73016"/>
            <a:ext cx="3888432" cy="2880320"/>
          </a:xfrm>
          <a:prstGeom prst="rect">
            <a:avLst/>
          </a:prstGeom>
          <a:noFill/>
        </p:spPr>
      </p:pic>
      <p:pic>
        <p:nvPicPr>
          <p:cNvPr id="3076" name="Picture 4" descr="F:\p2050185_ejw_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73016"/>
            <a:ext cx="3744416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2915816" y="116633"/>
            <a:ext cx="5866234" cy="576064"/>
          </a:xfrm>
          <a:prstGeom prst="rect">
            <a:avLst/>
          </a:prstGeom>
        </p:spPr>
        <p:txBody>
          <a:bodyPr wrap="none" fromWordArt="1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7200" b="1" kern="10" dirty="0">
              <a:ln w="11430"/>
              <a:gradFill>
                <a:gsLst>
                  <a:gs pos="0">
                    <a:srgbClr val="DF9B29">
                      <a:tint val="70000"/>
                      <a:satMod val="245000"/>
                    </a:srgbClr>
                  </a:gs>
                  <a:gs pos="75000">
                    <a:srgbClr val="DF9B29">
                      <a:tint val="90000"/>
                      <a:shade val="60000"/>
                      <a:satMod val="240000"/>
                    </a:srgbClr>
                  </a:gs>
                  <a:gs pos="100000">
                    <a:srgbClr val="DF9B2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/>
              <a:cs typeface="Tahoma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8" y="1708150"/>
            <a:ext cx="5759450" cy="476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17500" dist="38100" dir="2520000" algn="tl" rotWithShape="0">
              <a:prstClr val="black">
                <a:alpha val="71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62838" y="-50103"/>
            <a:ext cx="8801650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kern="10" spc="50" dirty="0" smtClean="0">
                <a:ln w="11430"/>
                <a:solidFill>
                  <a:srgbClr val="FF0000"/>
                </a:solidFill>
                <a:effectLst>
                  <a:glow rad="101600">
                    <a:srgbClr val="6699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/>
                <a:cs typeface="Tahoma"/>
              </a:rPr>
              <a:t>21</a:t>
            </a:r>
            <a:r>
              <a:rPr lang="ru-RU" sz="6600" b="1" kern="10" spc="50" dirty="0" smtClean="0">
                <a:ln w="11430"/>
                <a:solidFill>
                  <a:srgbClr val="FF0000"/>
                </a:solidFill>
                <a:effectLst>
                  <a:glow rad="101600">
                    <a:srgbClr val="6699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/>
                <a:cs typeface="Tahoma"/>
              </a:rPr>
              <a:t> сентября</a:t>
            </a:r>
            <a:r>
              <a:rPr lang="en-US" sz="6600" b="1" kern="10" spc="50" dirty="0" smtClean="0">
                <a:ln w="11430"/>
                <a:solidFill>
                  <a:srgbClr val="FF0000"/>
                </a:solidFill>
                <a:effectLst>
                  <a:glow rad="101600">
                    <a:srgbClr val="6699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lang="ru-RU" sz="6600" b="1" kern="10" spc="50" dirty="0" smtClean="0">
                <a:ln w="11430"/>
                <a:solidFill>
                  <a:srgbClr val="FF0000"/>
                </a:solidFill>
                <a:effectLst>
                  <a:glow rad="101600">
                    <a:srgbClr val="6699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/>
                <a:cs typeface="Tahoma"/>
              </a:rPr>
              <a:t>Международный </a:t>
            </a:r>
            <a:endParaRPr lang="ru-RU" sz="6600" b="1" kern="10" spc="50" dirty="0">
              <a:ln w="11430"/>
              <a:solidFill>
                <a:srgbClr val="FF0000"/>
              </a:solidFill>
              <a:effectLst>
                <a:glow rad="101600">
                  <a:srgbClr val="6699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/>
              <a:cs typeface="Tahoma"/>
            </a:endParaRPr>
          </a:p>
          <a:p>
            <a:pPr algn="ctr">
              <a:defRPr/>
            </a:pPr>
            <a:r>
              <a:rPr lang="ru-RU" sz="6600" b="1" kern="10" spc="50" dirty="0">
                <a:ln w="11430"/>
                <a:solidFill>
                  <a:srgbClr val="FF0000"/>
                </a:solidFill>
                <a:effectLst>
                  <a:glow rad="101600">
                    <a:srgbClr val="6699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/>
                <a:cs typeface="Tahoma"/>
              </a:rPr>
              <a:t>день мира</a:t>
            </a:r>
            <a:endParaRPr lang="ru-RU" sz="6600" b="1" spc="50" dirty="0">
              <a:ln w="11430"/>
              <a:solidFill>
                <a:srgbClr val="FF0000"/>
              </a:solidFill>
              <a:effectLst>
                <a:glow rad="101600">
                  <a:srgbClr val="6699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700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844" y="185630"/>
            <a:ext cx="8858312" cy="6001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300" b="1" dirty="0">
                <a:solidFill>
                  <a:srgbClr val="D361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сентября - Международный день мира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black">
          <a:xfrm>
            <a:off x="142845" y="1143000"/>
            <a:ext cx="9001156" cy="24288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Clr>
                <a:srgbClr val="DF9B29">
                  <a:lumMod val="60000"/>
                  <a:lumOff val="40000"/>
                </a:srgbClr>
              </a:buClr>
              <a:buSzPct val="80000"/>
              <a:buFont typeface="Wingdings 2" pitchFamily="18" charset="2"/>
              <a:buNone/>
              <a:defRPr/>
            </a:pP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многих из нас мир – это повседневная реальность. </a:t>
            </a:r>
            <a:endParaRPr lang="ru-RU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rgbClr val="DF9B29">
                  <a:lumMod val="60000"/>
                  <a:lumOff val="40000"/>
                </a:srgbClr>
              </a:buClr>
              <a:buSzPct val="80000"/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многих людей этот дар мира – </a:t>
            </a: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мечта. Они живут в </a:t>
            </a: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страхе,… </a:t>
            </a:r>
            <a:endParaRPr lang="ru-RU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1.stc.m.kpcdn.net/share/i/4/845127/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3068961"/>
            <a:ext cx="304975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lavyansk.ru/up/news/article/141211_30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68961"/>
            <a:ext cx="3186345" cy="212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hto-proishodit.ru/system/files/news/01.2015/donbass_det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233" y="4604386"/>
            <a:ext cx="3349723" cy="218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23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875" y="1428750"/>
            <a:ext cx="5572125" cy="5072063"/>
          </a:xfrm>
        </p:spPr>
        <p:txBody>
          <a:bodyPr rtlCol="0">
            <a:normAutofit/>
          </a:bodyPr>
          <a:lstStyle/>
          <a:p>
            <a:pPr marL="0" indent="0">
              <a:lnSpc>
                <a:spcPct val="120000"/>
              </a:lnSpc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день  все страны и народы прекращают боевые действия на весь день.</a:t>
            </a:r>
          </a:p>
          <a:p>
            <a:pPr marL="0" indent="0">
              <a:lnSpc>
                <a:spcPct val="120000"/>
              </a:lnSpc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 люди в полдень по местному времени соблюдают минуту молчания…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185630"/>
            <a:ext cx="8858312" cy="6001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сентября - Международный день мира</a:t>
            </a:r>
          </a:p>
        </p:txBody>
      </p:sp>
      <p:pic>
        <p:nvPicPr>
          <p:cNvPr id="8198" name="Picture 2" descr="http://inpath.ru/files/Photos/notes/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357313"/>
            <a:ext cx="3429000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7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142875" y="5072063"/>
            <a:ext cx="892968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отлит из монет, собранных детьми из 60 стран мира.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колокол принято звонить два раза в год: в первый день весны - день весеннего равноденствия, и 21 сентября, в Международный день мира.</a:t>
            </a:r>
            <a:b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Надпись на колоколе гласит: "Да здравствует всеобщий мир во всем мире".  </a:t>
            </a:r>
          </a:p>
        </p:txBody>
      </p:sp>
      <p:pic>
        <p:nvPicPr>
          <p:cNvPr id="14342" name="Picture 4" descr="http://s15.radikal.ru/i188/1003/cc/a57efb2784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720" y="928689"/>
            <a:ext cx="5187280" cy="389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42844" y="185630"/>
            <a:ext cx="885831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Колокол мира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8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un.org/zh/aboutun/thisistheun/images/g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580362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8746" y="4653136"/>
            <a:ext cx="850771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«Нет насилию». 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скульптура - представляет собой выполненную в бронзе увеличенную модель револьвера 45 калибра со стволом, завязанным в узел. </a:t>
            </a:r>
            <a:endParaRPr lang="ru-RU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088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1A6CACF22589F4EB996AFE4A06F0E97" ma:contentTypeVersion="49" ma:contentTypeDescription="Создание документа." ma:contentTypeScope="" ma:versionID="c104f9fe99b7342d297a16d4d6daf54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4a09e9edb872ac5036bd0f6a4ce01f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Муниципалитет" minOccurs="0"/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Муниципалитет" ma:index="8" nillable="true" ma:displayName="Муниципалитет" ma:list="{583966a8-86ba-4b4b-b2db-c7518df76d9e}" ma:internalName="_x041c__x0443__x043d__x0438__x0446__x0438__x043f__x0430__x043b__x0438__x0442__x0435__x0442_" ma:showField="Title" ma:web="4a252ca3-5a62-4c1c-90a6-29f4710e47f8">
      <xsd:simpleType>
        <xsd:restriction base="dms:Lookup"/>
      </xsd:simpleType>
    </xsd:element>
    <xsd:element name="SharedWithUsers" ma:index="9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10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1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Муниципалитет xmlns="4a252ca3-5a62-4c1c-90a6-29f4710e47f8" xsi:nil="true"/>
    <_dlc_DocId xmlns="4a252ca3-5a62-4c1c-90a6-29f4710e47f8">AWJJH2MPE6E2-1954848387-447</_dlc_DocId>
    <_dlc_DocIdUrl xmlns="4a252ca3-5a62-4c1c-90a6-29f4710e47f8">
      <Url>http://edu-sps.koiro.local/sch_int_12/_layouts/15/DocIdRedir.aspx?ID=AWJJH2MPE6E2-1954848387-447</Url>
      <Description>AWJJH2MPE6E2-1954848387-447</Description>
    </_dlc_DocIdUrl>
  </documentManagement>
</p:properties>
</file>

<file path=customXml/itemProps1.xml><?xml version="1.0" encoding="utf-8"?>
<ds:datastoreItem xmlns:ds="http://schemas.openxmlformats.org/officeDocument/2006/customXml" ds:itemID="{9979ABF3-203A-4EAA-A85D-AF7A4BD7AF21}"/>
</file>

<file path=customXml/itemProps2.xml><?xml version="1.0" encoding="utf-8"?>
<ds:datastoreItem xmlns:ds="http://schemas.openxmlformats.org/officeDocument/2006/customXml" ds:itemID="{2F0E548D-670D-4541-ADE2-5566C44C55C8}"/>
</file>

<file path=customXml/itemProps3.xml><?xml version="1.0" encoding="utf-8"?>
<ds:datastoreItem xmlns:ds="http://schemas.openxmlformats.org/officeDocument/2006/customXml" ds:itemID="{1DE56FC0-42FF-4C51-9B6D-3A84FA93D782}"/>
</file>

<file path=customXml/itemProps4.xml><?xml version="1.0" encoding="utf-8"?>
<ds:datastoreItem xmlns:ds="http://schemas.openxmlformats.org/officeDocument/2006/customXml" ds:itemID="{28A8D786-B9E6-4272-8EC0-E82F23898417}"/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294</Words>
  <Application>Microsoft Office PowerPoint</Application>
  <PresentationFormat>Экран (4:3)</PresentationFormat>
  <Paragraphs>42</Paragraphs>
  <Slides>18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Урок мира</vt:lpstr>
      <vt:lpstr>Презентация PowerPoint</vt:lpstr>
      <vt:lpstr>Ларец Мира</vt:lpstr>
      <vt:lpstr>Пословицы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Голубь мира</vt:lpstr>
      <vt:lpstr>Презентация PowerPoint</vt:lpstr>
      <vt:lpstr>Оливковая ветвь</vt:lpstr>
      <vt:lpstr>Презентация PowerPoint</vt:lpstr>
      <vt:lpstr>Слушайте!</vt:lpstr>
      <vt:lpstr>Слушайте!</vt:lpstr>
      <vt:lpstr>Слушайте!</vt:lpstr>
      <vt:lpstr>Презентация PowerPoint</vt:lpstr>
      <vt:lpstr>Мир детям всего мира!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детям всего мира!</dc:title>
  <dc:creator>enot</dc:creator>
  <cp:lastModifiedBy>ПК213</cp:lastModifiedBy>
  <cp:revision>73</cp:revision>
  <dcterms:created xsi:type="dcterms:W3CDTF">2014-10-10T12:24:14Z</dcterms:created>
  <dcterms:modified xsi:type="dcterms:W3CDTF">2015-09-25T17:23:49Z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0x010100A1A6CACF22589F4EB996AFE4A06F0E97</vt:lpwstr>
  </property>
  <property fmtid="{D5CDD505-2E9C-101B-9397-08002B2CF9AE}" pid="3" name="_dlc_DocIdItemGuid">
    <vt:lpwstr>01d96422-b372-41bf-8d47-994bb6b55fc8</vt:lpwstr>
  </property>
</Properties>
</file>