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3" r:id="rId6"/>
    <p:sldId id="264" r:id="rId7"/>
    <p:sldId id="265" r:id="rId8"/>
    <p:sldId id="261" r:id="rId9"/>
    <p:sldId id="267" r:id="rId10"/>
    <p:sldId id="270" r:id="rId11"/>
    <p:sldId id="268" r:id="rId12"/>
    <p:sldId id="269" r:id="rId13"/>
    <p:sldId id="271" r:id="rId14"/>
    <p:sldId id="275" r:id="rId15"/>
    <p:sldId id="274" r:id="rId16"/>
    <p:sldId id="273" r:id="rId17"/>
    <p:sldId id="272" r:id="rId18"/>
    <p:sldId id="276" r:id="rId19"/>
    <p:sldId id="280" r:id="rId20"/>
    <p:sldId id="279" r:id="rId21"/>
    <p:sldId id="278" r:id="rId22"/>
    <p:sldId id="277" r:id="rId23"/>
    <p:sldId id="281" r:id="rId24"/>
    <p:sldId id="285" r:id="rId25"/>
    <p:sldId id="284" r:id="rId26"/>
    <p:sldId id="283" r:id="rId27"/>
    <p:sldId id="282" r:id="rId28"/>
    <p:sldId id="258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611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62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73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21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47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29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31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23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5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77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72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7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4F57-03AB-454B-8A55-6B97ED432519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90FF-EE78-4CB9-A863-23447A21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46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28.xml"/><Relationship Id="rId3" Type="http://schemas.openxmlformats.org/officeDocument/2006/relationships/slide" Target="slide8.xml"/><Relationship Id="rId7" Type="http://schemas.openxmlformats.org/officeDocument/2006/relationships/slide" Target="slide23.xm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izign4you.blog.ru/?year=2011&amp;month=2&amp;page=2" TargetMode="External"/><Relationship Id="rId3" Type="http://schemas.microsoft.com/office/2007/relationships/hdphoto" Target="../media/hdphoto1.wdp"/><Relationship Id="rId7" Type="http://schemas.openxmlformats.org/officeDocument/2006/relationships/hyperlink" Target="http://blog.kp.ua/users/babypusya/rubric/1483022/page4.html" TargetMode="External"/><Relationship Id="rId12" Type="http://schemas.openxmlformats.org/officeDocument/2006/relationships/hyperlink" Target="http://razvlech.megadoski.ru/top7030061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avy.ru/smeshariki-kartinki.html" TargetMode="External"/><Relationship Id="rId11" Type="http://schemas.openxmlformats.org/officeDocument/2006/relationships/hyperlink" Target="http://www.nbu.bg/" TargetMode="External"/><Relationship Id="rId5" Type="http://schemas.openxmlformats.org/officeDocument/2006/relationships/hyperlink" Target="http://prostodelkino.com/vjazanie-krjuchkom/168732-losjash-iz-smesharikov.html" TargetMode="External"/><Relationship Id="rId10" Type="http://schemas.openxmlformats.org/officeDocument/2006/relationships/hyperlink" Target="http://vgae.ru/forum/topic_134/51" TargetMode="External"/><Relationship Id="rId4" Type="http://schemas.openxmlformats.org/officeDocument/2006/relationships/hyperlink" Target="http://img-fotki.yandex.ru/get/5600/123333163.24/0_6f043_8d2ffde6_XL" TargetMode="External"/><Relationship Id="rId9" Type="http://schemas.openxmlformats.org/officeDocument/2006/relationships/hyperlink" Target="http://wallpapers-3d.ru/p.php?hd=%D0%BE%D0%B1%D0%BE%D0%B8-%D0%BF%D0%BE%D0%BB%D1%8F%D0%BD%D0%B0-%D1%81-%D0%B1%D1%80%D0%B5%D0%B2%D0%BD%D0%BE%D0%BC-%D0%B8-%D0%BA%D0%BE%D1%81%D1%82%D1%80%D0%BE%D0%BC-%D0%B2%D0%BE%D0%B7%D0%BB%D0%B5-%D0%B2%D0%BE%D0%B4%D1%8B-%D0%B2%D0%BE&amp;p=2188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partyanimal-blog.org/wp-content/uploads/2010/10/cherries.jpg" TargetMode="External"/><Relationship Id="rId3" Type="http://schemas.microsoft.com/office/2007/relationships/hdphoto" Target="../media/hdphoto1.wdp"/><Relationship Id="rId7" Type="http://schemas.openxmlformats.org/officeDocument/2006/relationships/hyperlink" Target="http://funforkids.ru/pictures/bg/bg00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kusha.ru/category/zhivotnye/page/3/" TargetMode="External"/><Relationship Id="rId11" Type="http://schemas.openxmlformats.org/officeDocument/2006/relationships/slide" Target="slide1.xml"/><Relationship Id="rId5" Type="http://schemas.openxmlformats.org/officeDocument/2006/relationships/hyperlink" Target="http://photoshopia.ru/album.php?albumid=148&amp;pictureid=4717" TargetMode="External"/><Relationship Id="rId10" Type="http://schemas.openxmlformats.org/officeDocument/2006/relationships/hyperlink" Target="http://www.abc-color.com/image/coloring/flowers/003/chamomile/" TargetMode="External"/><Relationship Id="rId4" Type="http://schemas.openxmlformats.org/officeDocument/2006/relationships/hyperlink" Target="http://sciencekids.co.nz/sciencefacts/food/apples.html" TargetMode="External"/><Relationship Id="rId9" Type="http://schemas.openxmlformats.org/officeDocument/2006/relationships/hyperlink" Target="http://www.kvetyazahrada.sk/sites/default/files/plan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5600/123333163.24/0_6f043_8d2ffde6_X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80007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Тренажер по математике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9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-fotki.yandex.ru/get/6604/136478408.5/0_78048_a6fad10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www.eduklgd.ru/org/mou08/mdou08100/mdou0899/mart/nbnnyjzjlcybvhgbqwxoo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597" y="4140019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48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47888" y="4570217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 + 0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332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788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2660" y="1283276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2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-fotki.yandex.ru/get/6604/136478408.5/0_78048_a6fad10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www.eduklgd.ru/org/mou08/mdou08100/mdou0899/mart/nbnnyjzjlcybvhgbqwxoo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597" y="4140019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48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47888" y="4570217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 + 5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332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788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2660" y="1283276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8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-fotki.yandex.ru/get/6604/136478408.5/0_78048_a6fad10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www.eduklgd.ru/org/mou08/mdou08100/mdou0899/mart/nbnnyjzjlcybvhgbqwxoo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597" y="4140019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48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47888" y="4570217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 + 1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332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788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2660" y="1283276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100392" y="6139877"/>
            <a:ext cx="864096" cy="601491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4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otoshopia.ru/picture.php?albumid=148&amp;pictureid=4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74" y="0"/>
            <a:ext cx="9146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images.vfl.ru/ii/1346140126/3e516842/864896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992139" cy="26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64411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17 - 5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69" y="1052736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8630" y="3861048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0765" y="1049684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5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otoshopia.ru/picture.php?albumid=148&amp;pictureid=4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74" y="0"/>
            <a:ext cx="9146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images.vfl.ru/ii/1346140126/3e516842/864896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992139" cy="26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64411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17 - 7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69" y="1052736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8630" y="3861048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0765" y="1049684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8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otoshopia.ru/picture.php?albumid=148&amp;pictureid=4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74" y="0"/>
            <a:ext cx="9146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images.vfl.ru/ii/1346140126/3e516842/864896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992139" cy="26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64411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17 - 8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69" y="1052736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8630" y="3861048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0765" y="1049684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otoshopia.ru/picture.php?albumid=148&amp;pictureid=4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74" y="0"/>
            <a:ext cx="9146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images.vfl.ru/ii/1346140126/3e516842/864896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992139" cy="26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64411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17 - 9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69" y="1052736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8630" y="3861048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0765" y="1049684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9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otoshopia.ru/picture.php?albumid=148&amp;pictureid=4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74" y="0"/>
            <a:ext cx="9146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images.vfl.ru/ii/1346140126/3e516842/864896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992139" cy="26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64411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egadoski.ru/s_images/135135882074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3945309" cy="29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17 - 13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176" y="1049684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0484" y="3861048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0765" y="1049684"/>
            <a:ext cx="1765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100392" y="6139877"/>
            <a:ext cx="864096" cy="601491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5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038.radikal.ru/1003/d7/a0e7207a8967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4" y="0"/>
            <a:ext cx="9124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img0.liveinternet.ru/images/attach/c/7/96/567/96567370_81193218_large_ka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28644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913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24340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14 - 6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9846" y="2015220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058984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2003356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6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038.radikal.ru/1003/d7/a0e7207a8967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4" y="0"/>
            <a:ext cx="9124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img0.liveinternet.ru/images/attach/c/7/96/567/96567370_81193218_large_ka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28644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913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24340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14 - 8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9846" y="2015220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058984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2003356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0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i063.radikal.ru/1003/c2/bf5758ad8d4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23"/>
            <a:ext cx="9143071" cy="68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eduklgd.ru/org/mou08/mdou08100/mdou0899/mart/nbnnyjzjlcybvhgbqwxoo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597" y="4140019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chastnik.ru/wp-content/uploads/2012/05/16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76638"/>
            <a:ext cx="2280155" cy="2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05.radikal.ru/i178/1104/06/cae9a031baa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974" y="366751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0.liveinternet.ru/images/attach/c/7/96/567/96567370_81193218_large_kar_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8046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vfl.ru/ii/1346140126/3e516842/864896_m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224" y="1470225"/>
            <a:ext cx="1992139" cy="26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03138" y="404664"/>
            <a:ext cx="95493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героя, нажав на него, </a:t>
            </a:r>
          </a:p>
          <a:p>
            <a:pPr algn="ctr"/>
            <a:r>
              <a:rPr lang="ru-RU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кем хочешь проверить свои знания!</a:t>
            </a:r>
            <a:endParaRPr lang="ru-RU" sz="44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правка 3">
            <a:hlinkClick r:id="rId13" action="ppaction://hlinksldjump" highlightClick="1"/>
          </p:cNvPr>
          <p:cNvSpPr/>
          <p:nvPr/>
        </p:nvSpPr>
        <p:spPr>
          <a:xfrm>
            <a:off x="8532440" y="6381328"/>
            <a:ext cx="504056" cy="360040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038.radikal.ru/1003/d7/a0e7207a8967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4" y="0"/>
            <a:ext cx="9124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img0.liveinternet.ru/images/attach/c/7/96/567/96567370_81193218_large_ka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28644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913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24340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14 - 10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9846" y="2015220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058984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2003356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6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038.radikal.ru/1003/d7/a0e7207a8967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4" y="0"/>
            <a:ext cx="9124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img0.liveinternet.ru/images/attach/c/7/96/567/96567370_81193218_large_ka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28644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913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24340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14 - 12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9846" y="2015220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058984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2003356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1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038.radikal.ru/1003/d7/a0e7207a8967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4" y="0"/>
            <a:ext cx="9124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img0.liveinternet.ru/images/attach/c/7/96/567/96567370_81193218_large_ka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28644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913" y="-45943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hepartyanimal-blog.org/wp-content/uploads/2010/10/cherr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24340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43659" y="4267099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14 - 0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015220"/>
            <a:ext cx="1856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2204864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2003356"/>
            <a:ext cx="120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8100392" y="6139877"/>
            <a:ext cx="864096" cy="601491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5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kvetyazahrada.sk/sites/default/files/p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845"/>
            <a:ext cx="9144000" cy="68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s05.radikal.ru/i178/1104/06/cae9a031baa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4260" y="3677123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78150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1656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548680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 + 0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112" y="4437112"/>
            <a:ext cx="1116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6105" y="4460554"/>
            <a:ext cx="1116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443711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1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kvetyazahrada.sk/sites/default/files/p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845"/>
            <a:ext cx="9144000" cy="68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s05.radikal.ru/i178/1104/06/cae9a031baa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4260" y="3677123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78150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1656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548680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 + 7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437112"/>
            <a:ext cx="1692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2648" y="4460554"/>
            <a:ext cx="1410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443711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3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kvetyazahrada.sk/sites/default/files/p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845"/>
            <a:ext cx="9144000" cy="68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s05.radikal.ru/i178/1104/06/cae9a031baa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4260" y="3677123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78150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1656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548680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5 + 8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437112"/>
            <a:ext cx="1692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4460554"/>
            <a:ext cx="1554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443711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3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kvetyazahrada.sk/sites/default/files/p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845"/>
            <a:ext cx="9144000" cy="68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s05.radikal.ru/i178/1104/06/cae9a031baa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4260" y="3677123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78150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1656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548680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14 - 2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437112"/>
            <a:ext cx="1764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4460554"/>
            <a:ext cx="148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443711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3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kvetyazahrada.sk/sites/default/files/p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845"/>
            <a:ext cx="9144000" cy="68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s05.radikal.ru/i178/1104/06/cae9a031baa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4260" y="3677123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78150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c-color.com/image/coloring/flowers/003/chamomile/chamomile-picture-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1656"/>
            <a:ext cx="44888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548680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 + 9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437112"/>
            <a:ext cx="190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4460554"/>
            <a:ext cx="187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4437112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8100392" y="6139877"/>
            <a:ext cx="864096" cy="601491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3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600/123333163.24/0_6f043_8d2ffde6_X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730" y="687035"/>
            <a:ext cx="779751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Список источников: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1 фоновое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http://img-fotki.yandex.ru/get/5600/123333163.24/0_6f043_8d2ffde6_XL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смешариков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prostodelkino.com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naavy.ru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blog.kp.ua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blog.kp.ua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dizign4you.blog.ru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2 фоновое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wallpapers-3d.ru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3 фоновое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vgae.ru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4 фоновое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www.nbu.bg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шарика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12"/>
              </a:rPr>
              <a:t>razvlech.megadoski.ru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9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-fotki.yandex.ru/get/5600/123333163.24/0_6f043_8d2ffde6_X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730" y="687035"/>
            <a:ext cx="8146333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яблока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sciencekids.co.nz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5 фоновое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photoshopia.ru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рыбы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makusha.ru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6 фоновое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http://funforkids.ru/pictures/bg/bg006.jpg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вишни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http://www.thepartyanimal-blog.org/wp-content/uploads/2010/10/cherries.jpg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7 фоновое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http://www.kvetyazahrada.sk/sites/default/files/plan2.jpg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Изображение цветка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http://www.abc-color.com/image/coloring/flowers/003/chamomile/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chamomile-picture-color.png</a:t>
            </a:r>
            <a:endParaRPr lang="ru-RU" sz="2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11" action="ppaction://hlinksldjump" highlightClick="1"/>
          </p:cNvPr>
          <p:cNvSpPr/>
          <p:nvPr/>
        </p:nvSpPr>
        <p:spPr>
          <a:xfrm>
            <a:off x="8100392" y="6237312"/>
            <a:ext cx="720080" cy="43204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0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.liveinternet.ru/images/attach/b/3/9/166/9166768_1195664061_1680x1050_Widescreen_Wallpaper_Spring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www.chastnik.ru/wp-content/uploads/2012/05/1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" y="4149080"/>
            <a:ext cx="2280155" cy="2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2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794" y="404663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7889" y="4570217"/>
            <a:ext cx="3032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7 + 7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0674" y="1196752"/>
            <a:ext cx="2095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283276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3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.liveinternet.ru/images/attach/b/3/9/166/9166768_1195664061_1680x1050_Widescreen_Wallpaper_Spring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www.chastnik.ru/wp-content/uploads/2012/05/1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" y="4149080"/>
            <a:ext cx="2280155" cy="2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2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794" y="404663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7889" y="4570217"/>
            <a:ext cx="3032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7 + 9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0674" y="1196752"/>
            <a:ext cx="2095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283276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9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.liveinternet.ru/images/attach/b/3/9/166/9166768_1195664061_1680x1050_Widescreen_Wallpaper_Spring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www.chastnik.ru/wp-content/uploads/2012/05/1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" y="4149080"/>
            <a:ext cx="2280155" cy="2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2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794" y="404663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9772" y="4570217"/>
            <a:ext cx="3032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7 + 4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0674" y="1196752"/>
            <a:ext cx="2095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283276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1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.liveinternet.ru/images/attach/b/3/9/166/9166768_1195664061_1680x1050_Widescreen_Wallpaper_Spring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www.chastnik.ru/wp-content/uploads/2012/05/1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" y="4149080"/>
            <a:ext cx="2280155" cy="2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2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794" y="404663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7889" y="4570217"/>
            <a:ext cx="3032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7 + 8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0674" y="1196752"/>
            <a:ext cx="2095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283276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8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.liveinternet.ru/images/attach/b/3/9/166/9166768_1195664061_1680x1050_Widescreen_Wallpaper_Spring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www.chastnik.ru/wp-content/uploads/2012/05/1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" y="4149080"/>
            <a:ext cx="2280155" cy="2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2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dvancement.lakeheadu.ca/uploads/images/wpThumbnails/Misc%20Images/balloons%2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794" y="404663"/>
            <a:ext cx="2599946" cy="44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7889" y="4570217"/>
            <a:ext cx="3032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7 + 6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0674" y="1196752"/>
            <a:ext cx="2095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283276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100392" y="6139877"/>
            <a:ext cx="864096" cy="601491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7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-fotki.yandex.ru/get/6604/136478408.5/0_78048_a6fad10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www.eduklgd.ru/org/mou08/mdou08100/mdou0899/mart/nbnnyjzjlcybvhgbqwxoo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597" y="4140019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48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47888" y="4570217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 + 6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332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788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2660" y="1283276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5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-fotki.yandex.ru/get/6604/136478408.5/0_78048_a6fad10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www.eduklgd.ru/org/mou08/mdou08100/mdou0899/mart/nbnnyjzjlcybvhgbqwxoo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597" y="4140019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48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roprofs.com/flashcards/upload/q71265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10646"/>
            <a:ext cx="2556284" cy="26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47888" y="4570217"/>
            <a:ext cx="418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 + 8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332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788" y="1340768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2660" y="1283276"/>
            <a:ext cx="173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01285" y="6386826"/>
            <a:ext cx="735211" cy="35454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0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AWJJH2MPE6E2-1954848387-444</_dlc_DocId>
    <_dlc_DocIdUrl xmlns="4a252ca3-5a62-4c1c-90a6-29f4710e47f8">
      <Url>http://edu-sps.koiro.local/sch_int_12/_layouts/15/DocIdRedir.aspx?ID=AWJJH2MPE6E2-1954848387-444</Url>
      <Description>AWJJH2MPE6E2-1954848387-444</Description>
    </_dlc_DocIdUrl>
  </documentManagement>
</p:properties>
</file>

<file path=customXml/itemProps1.xml><?xml version="1.0" encoding="utf-8"?>
<ds:datastoreItem xmlns:ds="http://schemas.openxmlformats.org/officeDocument/2006/customXml" ds:itemID="{9CC500C8-25C1-440A-8383-11EE1CD87A9D}"/>
</file>

<file path=customXml/itemProps2.xml><?xml version="1.0" encoding="utf-8"?>
<ds:datastoreItem xmlns:ds="http://schemas.openxmlformats.org/officeDocument/2006/customXml" ds:itemID="{1EC11047-EAE5-41E9-B574-2B73A94DE65D}"/>
</file>

<file path=customXml/itemProps3.xml><?xml version="1.0" encoding="utf-8"?>
<ds:datastoreItem xmlns:ds="http://schemas.openxmlformats.org/officeDocument/2006/customXml" ds:itemID="{6637E557-D44A-4B1B-86DA-A3049354DD8F}"/>
</file>

<file path=customXml/itemProps4.xml><?xml version="1.0" encoding="utf-8"?>
<ds:datastoreItem xmlns:ds="http://schemas.openxmlformats.org/officeDocument/2006/customXml" ds:itemID="{02B9A5D6-ED3F-4194-9891-40465DA20D3E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238</Words>
  <Application>Microsoft Office PowerPoint</Application>
  <PresentationFormat>Экран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weart</dc:creator>
  <cp:lastModifiedBy>Пользователь</cp:lastModifiedBy>
  <cp:revision>16</cp:revision>
  <dcterms:created xsi:type="dcterms:W3CDTF">2013-10-08T10:57:39Z</dcterms:created>
  <dcterms:modified xsi:type="dcterms:W3CDTF">2014-04-17T04:49:43Z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c5fcf498-f79a-4e29-b1a5-63e372ce959e</vt:lpwstr>
  </property>
</Properties>
</file>