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1.xml" ContentType="application/vnd.openxmlformats-officedocument.presentationml.slide+xml"/>
  <Override PartName="/ppt/slides/slide43.xml" ContentType="application/vnd.openxmlformats-officedocument.presentationml.slide+xml"/>
  <Override PartName="/ppt/slides/slide3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colors4.xml" ContentType="application/vnd.openxmlformats-officedocument.drawingml.diagramColors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layout3.xml" ContentType="application/vnd.openxmlformats-officedocument.drawingml.diagramLayout+xml"/>
  <Override PartName="/ppt/diagrams/drawing4.xml" ContentType="application/vnd.ms-office.drawingml.diagramDrawing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66" r:id="rId4"/>
    <p:sldId id="261" r:id="rId5"/>
    <p:sldId id="299" r:id="rId6"/>
    <p:sldId id="264" r:id="rId7"/>
    <p:sldId id="265" r:id="rId8"/>
    <p:sldId id="287" r:id="rId9"/>
    <p:sldId id="262" r:id="rId10"/>
    <p:sldId id="290" r:id="rId11"/>
    <p:sldId id="312" r:id="rId12"/>
    <p:sldId id="306" r:id="rId13"/>
    <p:sldId id="313" r:id="rId14"/>
    <p:sldId id="315" r:id="rId15"/>
    <p:sldId id="317" r:id="rId16"/>
    <p:sldId id="340" r:id="rId17"/>
    <p:sldId id="314" r:id="rId18"/>
    <p:sldId id="341" r:id="rId19"/>
    <p:sldId id="291" r:id="rId20"/>
    <p:sldId id="339" r:id="rId21"/>
    <p:sldId id="316" r:id="rId22"/>
    <p:sldId id="318" r:id="rId23"/>
    <p:sldId id="319" r:id="rId24"/>
    <p:sldId id="320" r:id="rId25"/>
    <p:sldId id="292" r:id="rId26"/>
    <p:sldId id="342" r:id="rId27"/>
    <p:sldId id="337" r:id="rId28"/>
    <p:sldId id="344" r:id="rId29"/>
    <p:sldId id="343" r:id="rId30"/>
    <p:sldId id="294" r:id="rId31"/>
    <p:sldId id="286" r:id="rId32"/>
    <p:sldId id="259" r:id="rId33"/>
    <p:sldId id="296" r:id="rId34"/>
    <p:sldId id="302" r:id="rId35"/>
    <p:sldId id="297" r:id="rId36"/>
    <p:sldId id="338" r:id="rId37"/>
    <p:sldId id="298" r:id="rId38"/>
    <p:sldId id="263" r:id="rId39"/>
    <p:sldId id="331" r:id="rId40"/>
    <p:sldId id="301" r:id="rId41"/>
    <p:sldId id="334" r:id="rId42"/>
    <p:sldId id="335" r:id="rId43"/>
    <p:sldId id="336" r:id="rId44"/>
    <p:sldId id="345" r:id="rId45"/>
    <p:sldId id="322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00"/>
    <a:srgbClr val="0033CC"/>
    <a:srgbClr val="FF3399"/>
    <a:srgbClr val="CC00CC"/>
    <a:srgbClr val="800000"/>
    <a:srgbClr val="FF505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70" d="100"/>
          <a:sy n="70" d="100"/>
        </p:scale>
        <p:origin x="58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55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E0BB55-912A-448E-8E46-37266EC5586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3C26F5-953D-4DEA-9CF9-818CE3654458}">
      <dgm:prSet/>
      <dgm:spPr/>
      <dgm:t>
        <a:bodyPr/>
        <a:lstStyle/>
        <a:p>
          <a:endParaRPr lang="ru-RU"/>
        </a:p>
      </dgm:t>
    </dgm:pt>
    <dgm:pt modelId="{9ABCBBAA-474E-435D-93C1-89E06EB6CA91}" type="parTrans" cxnId="{E6F1CBD9-2852-4EB7-8D3A-2BDBCDE22FA2}">
      <dgm:prSet/>
      <dgm:spPr/>
      <dgm:t>
        <a:bodyPr/>
        <a:lstStyle/>
        <a:p>
          <a:endParaRPr lang="ru-RU"/>
        </a:p>
      </dgm:t>
    </dgm:pt>
    <dgm:pt modelId="{61A9D34A-D149-4BA9-A921-FC54B2FF67B5}" type="sibTrans" cxnId="{E6F1CBD9-2852-4EB7-8D3A-2BDBCDE22FA2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38100">
          <a:solidFill>
            <a:srgbClr val="0066FF"/>
          </a:solidFill>
        </a:ln>
      </dgm:spPr>
      <dgm:t>
        <a:bodyPr/>
        <a:lstStyle/>
        <a:p>
          <a:endParaRPr lang="ru-RU"/>
        </a:p>
      </dgm:t>
    </dgm:pt>
    <dgm:pt modelId="{3DAC07D5-6E94-4E4F-99D0-389AEB4EE43E}">
      <dgm:prSet phldrT="[Текст]" phldr="1"/>
      <dgm:spPr/>
      <dgm:t>
        <a:bodyPr/>
        <a:lstStyle/>
        <a:p>
          <a:endParaRPr lang="ru-RU" dirty="0"/>
        </a:p>
      </dgm:t>
    </dgm:pt>
    <dgm:pt modelId="{375BD349-53E8-4E88-BAE8-C1046185A5FF}" type="parTrans" cxnId="{E06B794A-147E-4C4E-815A-503C64CAFCFA}">
      <dgm:prSet/>
      <dgm:spPr/>
      <dgm:t>
        <a:bodyPr/>
        <a:lstStyle/>
        <a:p>
          <a:endParaRPr lang="ru-RU"/>
        </a:p>
      </dgm:t>
    </dgm:pt>
    <dgm:pt modelId="{8D0EB52F-4119-4406-BF2C-1020E61F1792}" type="sibTrans" cxnId="{E06B794A-147E-4C4E-815A-503C64CAFCFA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  <a:ln w="38100">
          <a:solidFill>
            <a:srgbClr val="0066FF"/>
          </a:solidFill>
        </a:ln>
      </dgm:spPr>
      <dgm:t>
        <a:bodyPr/>
        <a:lstStyle/>
        <a:p>
          <a:endParaRPr lang="ru-RU"/>
        </a:p>
      </dgm:t>
    </dgm:pt>
    <dgm:pt modelId="{29DC96F8-6272-416F-B352-D316C3E319A6}">
      <dgm:prSet phldrT="[Текст]" phldr="1"/>
      <dgm:spPr/>
      <dgm:t>
        <a:bodyPr/>
        <a:lstStyle/>
        <a:p>
          <a:endParaRPr lang="ru-RU"/>
        </a:p>
      </dgm:t>
    </dgm:pt>
    <dgm:pt modelId="{198BDFFE-B801-4E70-B356-31E947FAAF50}" type="parTrans" cxnId="{0FBB3175-4D82-46BD-900F-13921DE67D95}">
      <dgm:prSet/>
      <dgm:spPr/>
      <dgm:t>
        <a:bodyPr/>
        <a:lstStyle/>
        <a:p>
          <a:endParaRPr lang="ru-RU"/>
        </a:p>
      </dgm:t>
    </dgm:pt>
    <dgm:pt modelId="{39101378-C41E-4B4C-AE72-74437CEC20D3}" type="sibTrans" cxnId="{0FBB3175-4D82-46BD-900F-13921DE67D95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  <a:ln w="38100">
          <a:solidFill>
            <a:srgbClr val="0066FF"/>
          </a:solidFill>
        </a:ln>
      </dgm:spPr>
      <dgm:t>
        <a:bodyPr/>
        <a:lstStyle/>
        <a:p>
          <a:endParaRPr lang="ru-RU"/>
        </a:p>
      </dgm:t>
    </dgm:pt>
    <dgm:pt modelId="{3E080D00-F936-4D26-B550-6901D99DA2BE}">
      <dgm:prSet phldrT="[Текст]" phldr="1"/>
      <dgm:spPr/>
      <dgm:t>
        <a:bodyPr/>
        <a:lstStyle/>
        <a:p>
          <a:endParaRPr lang="ru-RU"/>
        </a:p>
      </dgm:t>
    </dgm:pt>
    <dgm:pt modelId="{45E8D51F-C82F-443C-8952-5407DEB504C5}" type="sibTrans" cxnId="{CE841D41-4701-42BC-8FC4-0837381B34DB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  <a:ln w="38100">
          <a:solidFill>
            <a:srgbClr val="0066FF"/>
          </a:solidFill>
        </a:ln>
      </dgm:spPr>
      <dgm:t>
        <a:bodyPr/>
        <a:lstStyle/>
        <a:p>
          <a:endParaRPr lang="ru-RU"/>
        </a:p>
      </dgm:t>
    </dgm:pt>
    <dgm:pt modelId="{5C13F891-2AF2-4D74-82C4-ABE53569389A}" type="parTrans" cxnId="{CE841D41-4701-42BC-8FC4-0837381B34DB}">
      <dgm:prSet/>
      <dgm:spPr/>
      <dgm:t>
        <a:bodyPr/>
        <a:lstStyle/>
        <a:p>
          <a:endParaRPr lang="ru-RU"/>
        </a:p>
      </dgm:t>
    </dgm:pt>
    <dgm:pt modelId="{078C9F39-5172-43E7-9A16-67CC081F6E69}" type="pres">
      <dgm:prSet presAssocID="{11E0BB55-912A-448E-8E46-37266EC5586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217FADD-D99A-40D6-AB1E-268B504E7A14}" type="pres">
      <dgm:prSet presAssocID="{11E0BB55-912A-448E-8E46-37266EC55868}" presName="Name1" presStyleCnt="0"/>
      <dgm:spPr/>
    </dgm:pt>
    <dgm:pt modelId="{0EB080BF-FAC1-40B8-AFC7-A06CDA36FEE8}" type="pres">
      <dgm:prSet presAssocID="{61A9D34A-D149-4BA9-A921-FC54B2FF67B5}" presName="picture_1" presStyleCnt="0"/>
      <dgm:spPr/>
    </dgm:pt>
    <dgm:pt modelId="{33AD1E12-1BA3-4FFA-9681-DEA01B74391D}" type="pres">
      <dgm:prSet presAssocID="{61A9D34A-D149-4BA9-A921-FC54B2FF67B5}" presName="pictureRepeatNode" presStyleLbl="alignImgPlace1" presStyleIdx="0" presStyleCnt="4" custScaleX="79052" custScaleY="61221" custLinFactNeighborX="34635" custLinFactNeighborY="-6932"/>
      <dgm:spPr/>
      <dgm:t>
        <a:bodyPr/>
        <a:lstStyle/>
        <a:p>
          <a:endParaRPr lang="ru-RU"/>
        </a:p>
      </dgm:t>
    </dgm:pt>
    <dgm:pt modelId="{B77BF25A-0387-4336-8CA4-F433AA65F195}" type="pres">
      <dgm:prSet presAssocID="{063C26F5-953D-4DEA-9CF9-818CE3654458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3AF96A-7FB4-4AFF-9FAA-D76A1997C6D4}" type="pres">
      <dgm:prSet presAssocID="{8D0EB52F-4119-4406-BF2C-1020E61F1792}" presName="picture_2" presStyleCnt="0"/>
      <dgm:spPr/>
    </dgm:pt>
    <dgm:pt modelId="{CF3F0F1B-76AF-42E2-B1C0-419FF083EB56}" type="pres">
      <dgm:prSet presAssocID="{8D0EB52F-4119-4406-BF2C-1020E61F1792}" presName="pictureRepeatNode" presStyleLbl="alignImgPlace1" presStyleIdx="1" presStyleCnt="4" custScaleX="180129" custScaleY="141611" custLinFactNeighborX="-59564" custLinFactNeighborY="-22651"/>
      <dgm:spPr/>
      <dgm:t>
        <a:bodyPr/>
        <a:lstStyle/>
        <a:p>
          <a:endParaRPr lang="ru-RU"/>
        </a:p>
      </dgm:t>
    </dgm:pt>
    <dgm:pt modelId="{CF77F869-409B-43B5-8226-9747F3153320}" type="pres">
      <dgm:prSet presAssocID="{3DAC07D5-6E94-4E4F-99D0-389AEB4EE43E}" presName="line_2" presStyleLbl="parChTrans1D1" presStyleIdx="0" presStyleCnt="3"/>
      <dgm:spPr/>
    </dgm:pt>
    <dgm:pt modelId="{9E4ED18F-A6C0-4FB0-95FC-D9FE7DFAB20F}" type="pres">
      <dgm:prSet presAssocID="{3DAC07D5-6E94-4E4F-99D0-389AEB4EE43E}" presName="textparent_2" presStyleLbl="node1" presStyleIdx="0" presStyleCnt="0"/>
      <dgm:spPr/>
    </dgm:pt>
    <dgm:pt modelId="{C6006284-8830-4AD3-BA74-EBE098572B06}" type="pres">
      <dgm:prSet presAssocID="{3DAC07D5-6E94-4E4F-99D0-389AEB4EE43E}" presName="text_2" presStyleLbl="revTx" presStyleIdx="0" presStyleCnt="3" custFlipVert="0" custFlipHor="1" custScaleX="24632" custScaleY="3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C64BE-0319-4ECB-9C5D-19B9C7D3AE85}" type="pres">
      <dgm:prSet presAssocID="{45E8D51F-C82F-443C-8952-5407DEB504C5}" presName="picture_3" presStyleCnt="0"/>
      <dgm:spPr/>
    </dgm:pt>
    <dgm:pt modelId="{C4266CC8-D4A4-47F3-B96D-46A62B45CB32}" type="pres">
      <dgm:prSet presAssocID="{45E8D51F-C82F-443C-8952-5407DEB504C5}" presName="pictureRepeatNode" presStyleLbl="alignImgPlace1" presStyleIdx="2" presStyleCnt="4" custScaleX="204497" custScaleY="167114" custLinFactX="22745" custLinFactNeighborX="100000" custLinFactNeighborY="-19213"/>
      <dgm:spPr/>
      <dgm:t>
        <a:bodyPr/>
        <a:lstStyle/>
        <a:p>
          <a:endParaRPr lang="ru-RU"/>
        </a:p>
      </dgm:t>
    </dgm:pt>
    <dgm:pt modelId="{AB5AFB41-CAAA-45B5-A25D-2EC59BD95DDF}" type="pres">
      <dgm:prSet presAssocID="{3E080D00-F936-4D26-B550-6901D99DA2BE}" presName="line_3" presStyleLbl="parChTrans1D1" presStyleIdx="1" presStyleCnt="3"/>
      <dgm:spPr/>
    </dgm:pt>
    <dgm:pt modelId="{3814E208-E3B3-4D3F-BA1C-754EEEAE3949}" type="pres">
      <dgm:prSet presAssocID="{3E080D00-F936-4D26-B550-6901D99DA2BE}" presName="textparent_3" presStyleLbl="node1" presStyleIdx="0" presStyleCnt="0"/>
      <dgm:spPr/>
    </dgm:pt>
    <dgm:pt modelId="{32BCB65C-01F7-407F-A052-D01DE0516AA0}" type="pres">
      <dgm:prSet presAssocID="{3E080D00-F936-4D26-B550-6901D99DA2BE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E2965-7767-46F7-9916-7E5940E7889C}" type="pres">
      <dgm:prSet presAssocID="{39101378-C41E-4B4C-AE72-74437CEC20D3}" presName="picture_4" presStyleCnt="0"/>
      <dgm:spPr/>
    </dgm:pt>
    <dgm:pt modelId="{45EFC98D-4136-483F-B186-BE0EA76E0361}" type="pres">
      <dgm:prSet presAssocID="{39101378-C41E-4B4C-AE72-74437CEC20D3}" presName="pictureRepeatNode" presStyleLbl="alignImgPlace1" presStyleIdx="3" presStyleCnt="4" custScaleX="191152" custScaleY="153691" custLinFactNeighborX="-54052" custLinFactNeighborY="-12837"/>
      <dgm:spPr/>
      <dgm:t>
        <a:bodyPr/>
        <a:lstStyle/>
        <a:p>
          <a:endParaRPr lang="ru-RU"/>
        </a:p>
      </dgm:t>
    </dgm:pt>
    <dgm:pt modelId="{C014A802-4AAF-4592-8E99-918FB1CF7E62}" type="pres">
      <dgm:prSet presAssocID="{29DC96F8-6272-416F-B352-D316C3E319A6}" presName="line_4" presStyleLbl="parChTrans1D1" presStyleIdx="2" presStyleCnt="3"/>
      <dgm:spPr/>
    </dgm:pt>
    <dgm:pt modelId="{4BC0CC73-809D-487A-83AE-7AD47BA08C4A}" type="pres">
      <dgm:prSet presAssocID="{29DC96F8-6272-416F-B352-D316C3E319A6}" presName="textparent_4" presStyleLbl="node1" presStyleIdx="0" presStyleCnt="0"/>
      <dgm:spPr/>
    </dgm:pt>
    <dgm:pt modelId="{D28C8281-B1B8-428B-99FC-FA2868BACEF9}" type="pres">
      <dgm:prSet presAssocID="{29DC96F8-6272-416F-B352-D316C3E319A6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EB4ECD-9407-4DB1-9D84-3F7A846D96E8}" type="presOf" srcId="{61A9D34A-D149-4BA9-A921-FC54B2FF67B5}" destId="{33AD1E12-1BA3-4FFA-9681-DEA01B74391D}" srcOrd="0" destOrd="0" presId="urn:microsoft.com/office/officeart/2008/layout/CircularPictureCallout"/>
    <dgm:cxn modelId="{B3DE477F-E48B-4E91-884C-B5AA7315CF62}" type="presOf" srcId="{063C26F5-953D-4DEA-9CF9-818CE3654458}" destId="{B77BF25A-0387-4336-8CA4-F433AA65F195}" srcOrd="0" destOrd="0" presId="urn:microsoft.com/office/officeart/2008/layout/CircularPictureCallout"/>
    <dgm:cxn modelId="{0FBB3175-4D82-46BD-900F-13921DE67D95}" srcId="{11E0BB55-912A-448E-8E46-37266EC55868}" destId="{29DC96F8-6272-416F-B352-D316C3E319A6}" srcOrd="3" destOrd="0" parTransId="{198BDFFE-B801-4E70-B356-31E947FAAF50}" sibTransId="{39101378-C41E-4B4C-AE72-74437CEC20D3}"/>
    <dgm:cxn modelId="{CE841D41-4701-42BC-8FC4-0837381B34DB}" srcId="{11E0BB55-912A-448E-8E46-37266EC55868}" destId="{3E080D00-F936-4D26-B550-6901D99DA2BE}" srcOrd="2" destOrd="0" parTransId="{5C13F891-2AF2-4D74-82C4-ABE53569389A}" sibTransId="{45E8D51F-C82F-443C-8952-5407DEB504C5}"/>
    <dgm:cxn modelId="{2FB31FC8-4850-4D00-8384-55E700596E19}" type="presOf" srcId="{8D0EB52F-4119-4406-BF2C-1020E61F1792}" destId="{CF3F0F1B-76AF-42E2-B1C0-419FF083EB56}" srcOrd="0" destOrd="0" presId="urn:microsoft.com/office/officeart/2008/layout/CircularPictureCallout"/>
    <dgm:cxn modelId="{F6FA19FB-BC19-4DB8-ACCD-899F6A2FE0AC}" type="presOf" srcId="{11E0BB55-912A-448E-8E46-37266EC55868}" destId="{078C9F39-5172-43E7-9A16-67CC081F6E69}" srcOrd="0" destOrd="0" presId="urn:microsoft.com/office/officeart/2008/layout/CircularPictureCallout"/>
    <dgm:cxn modelId="{65C91561-55F8-4087-955F-1CC5CA137EB8}" type="presOf" srcId="{45E8D51F-C82F-443C-8952-5407DEB504C5}" destId="{C4266CC8-D4A4-47F3-B96D-46A62B45CB32}" srcOrd="0" destOrd="0" presId="urn:microsoft.com/office/officeart/2008/layout/CircularPictureCallout"/>
    <dgm:cxn modelId="{E0CC172B-FB56-4AEB-957C-FBC0C3BFD5AB}" type="presOf" srcId="{3E080D00-F936-4D26-B550-6901D99DA2BE}" destId="{32BCB65C-01F7-407F-A052-D01DE0516AA0}" srcOrd="0" destOrd="0" presId="urn:microsoft.com/office/officeart/2008/layout/CircularPictureCallout"/>
    <dgm:cxn modelId="{E6F1CBD9-2852-4EB7-8D3A-2BDBCDE22FA2}" srcId="{11E0BB55-912A-448E-8E46-37266EC55868}" destId="{063C26F5-953D-4DEA-9CF9-818CE3654458}" srcOrd="0" destOrd="0" parTransId="{9ABCBBAA-474E-435D-93C1-89E06EB6CA91}" sibTransId="{61A9D34A-D149-4BA9-A921-FC54B2FF67B5}"/>
    <dgm:cxn modelId="{E06B794A-147E-4C4E-815A-503C64CAFCFA}" srcId="{11E0BB55-912A-448E-8E46-37266EC55868}" destId="{3DAC07D5-6E94-4E4F-99D0-389AEB4EE43E}" srcOrd="1" destOrd="0" parTransId="{375BD349-53E8-4E88-BAE8-C1046185A5FF}" sibTransId="{8D0EB52F-4119-4406-BF2C-1020E61F1792}"/>
    <dgm:cxn modelId="{6C2A3380-FBD6-419C-A89A-2CB0C9E58E66}" type="presOf" srcId="{39101378-C41E-4B4C-AE72-74437CEC20D3}" destId="{45EFC98D-4136-483F-B186-BE0EA76E0361}" srcOrd="0" destOrd="0" presId="urn:microsoft.com/office/officeart/2008/layout/CircularPictureCallout"/>
    <dgm:cxn modelId="{A9BEDD75-0925-4222-97FD-3868D4F44065}" type="presOf" srcId="{3DAC07D5-6E94-4E4F-99D0-389AEB4EE43E}" destId="{C6006284-8830-4AD3-BA74-EBE098572B06}" srcOrd="0" destOrd="0" presId="urn:microsoft.com/office/officeart/2008/layout/CircularPictureCallout"/>
    <dgm:cxn modelId="{92DE400B-D633-4974-B2D7-374CFA6CA944}" type="presOf" srcId="{29DC96F8-6272-416F-B352-D316C3E319A6}" destId="{D28C8281-B1B8-428B-99FC-FA2868BACEF9}" srcOrd="0" destOrd="0" presId="urn:microsoft.com/office/officeart/2008/layout/CircularPictureCallout"/>
    <dgm:cxn modelId="{1316B60B-5563-4F03-A3D4-5D01B701766F}" type="presParOf" srcId="{078C9F39-5172-43E7-9A16-67CC081F6E69}" destId="{E217FADD-D99A-40D6-AB1E-268B504E7A14}" srcOrd="0" destOrd="0" presId="urn:microsoft.com/office/officeart/2008/layout/CircularPictureCallout"/>
    <dgm:cxn modelId="{C8270B6A-A8DD-4646-89C6-E0914EB57A65}" type="presParOf" srcId="{E217FADD-D99A-40D6-AB1E-268B504E7A14}" destId="{0EB080BF-FAC1-40B8-AFC7-A06CDA36FEE8}" srcOrd="0" destOrd="0" presId="urn:microsoft.com/office/officeart/2008/layout/CircularPictureCallout"/>
    <dgm:cxn modelId="{2B73E3D1-7894-40E7-AD67-E11ACF7A4F33}" type="presParOf" srcId="{0EB080BF-FAC1-40B8-AFC7-A06CDA36FEE8}" destId="{33AD1E12-1BA3-4FFA-9681-DEA01B74391D}" srcOrd="0" destOrd="0" presId="urn:microsoft.com/office/officeart/2008/layout/CircularPictureCallout"/>
    <dgm:cxn modelId="{E09B478F-2EE4-4568-878A-9D168B808D05}" type="presParOf" srcId="{E217FADD-D99A-40D6-AB1E-268B504E7A14}" destId="{B77BF25A-0387-4336-8CA4-F433AA65F195}" srcOrd="1" destOrd="0" presId="urn:microsoft.com/office/officeart/2008/layout/CircularPictureCallout"/>
    <dgm:cxn modelId="{D34DD7F5-D8D4-4FD2-8B94-24D491FA0C77}" type="presParOf" srcId="{E217FADD-D99A-40D6-AB1E-268B504E7A14}" destId="{FB3AF96A-7FB4-4AFF-9FAA-D76A1997C6D4}" srcOrd="2" destOrd="0" presId="urn:microsoft.com/office/officeart/2008/layout/CircularPictureCallout"/>
    <dgm:cxn modelId="{9D81A481-876C-42FA-9878-8F9DDEB69438}" type="presParOf" srcId="{FB3AF96A-7FB4-4AFF-9FAA-D76A1997C6D4}" destId="{CF3F0F1B-76AF-42E2-B1C0-419FF083EB56}" srcOrd="0" destOrd="0" presId="urn:microsoft.com/office/officeart/2008/layout/CircularPictureCallout"/>
    <dgm:cxn modelId="{2F71AAC5-7575-47EC-82C1-3F4C7768BF5C}" type="presParOf" srcId="{E217FADD-D99A-40D6-AB1E-268B504E7A14}" destId="{CF77F869-409B-43B5-8226-9747F3153320}" srcOrd="3" destOrd="0" presId="urn:microsoft.com/office/officeart/2008/layout/CircularPictureCallout"/>
    <dgm:cxn modelId="{D765B22D-2E5D-4FC1-818C-89E17CD1F2C0}" type="presParOf" srcId="{E217FADD-D99A-40D6-AB1E-268B504E7A14}" destId="{9E4ED18F-A6C0-4FB0-95FC-D9FE7DFAB20F}" srcOrd="4" destOrd="0" presId="urn:microsoft.com/office/officeart/2008/layout/CircularPictureCallout"/>
    <dgm:cxn modelId="{C7B8735B-FA86-4A08-BD56-9128C6CF4D62}" type="presParOf" srcId="{9E4ED18F-A6C0-4FB0-95FC-D9FE7DFAB20F}" destId="{C6006284-8830-4AD3-BA74-EBE098572B06}" srcOrd="0" destOrd="0" presId="urn:microsoft.com/office/officeart/2008/layout/CircularPictureCallout"/>
    <dgm:cxn modelId="{97157C92-82B1-48BE-BE2F-DC54AF9534E3}" type="presParOf" srcId="{E217FADD-D99A-40D6-AB1E-268B504E7A14}" destId="{878C64BE-0319-4ECB-9C5D-19B9C7D3AE85}" srcOrd="5" destOrd="0" presId="urn:microsoft.com/office/officeart/2008/layout/CircularPictureCallout"/>
    <dgm:cxn modelId="{BD751C7A-3FAB-4B84-990B-A49352AD8A4A}" type="presParOf" srcId="{878C64BE-0319-4ECB-9C5D-19B9C7D3AE85}" destId="{C4266CC8-D4A4-47F3-B96D-46A62B45CB32}" srcOrd="0" destOrd="0" presId="urn:microsoft.com/office/officeart/2008/layout/CircularPictureCallout"/>
    <dgm:cxn modelId="{F2CB4080-3A6B-4F6B-9A63-5B8324C12826}" type="presParOf" srcId="{E217FADD-D99A-40D6-AB1E-268B504E7A14}" destId="{AB5AFB41-CAAA-45B5-A25D-2EC59BD95DDF}" srcOrd="6" destOrd="0" presId="urn:microsoft.com/office/officeart/2008/layout/CircularPictureCallout"/>
    <dgm:cxn modelId="{C708C0C0-4381-4BA1-B650-117015D98D01}" type="presParOf" srcId="{E217FADD-D99A-40D6-AB1E-268B504E7A14}" destId="{3814E208-E3B3-4D3F-BA1C-754EEEAE3949}" srcOrd="7" destOrd="0" presId="urn:microsoft.com/office/officeart/2008/layout/CircularPictureCallout"/>
    <dgm:cxn modelId="{71B874F5-705D-4691-A4B1-5FD0038A42C5}" type="presParOf" srcId="{3814E208-E3B3-4D3F-BA1C-754EEEAE3949}" destId="{32BCB65C-01F7-407F-A052-D01DE0516AA0}" srcOrd="0" destOrd="0" presId="urn:microsoft.com/office/officeart/2008/layout/CircularPictureCallout"/>
    <dgm:cxn modelId="{EE7EFBA8-2C15-45D8-BEB7-66688055F4F4}" type="presParOf" srcId="{E217FADD-D99A-40D6-AB1E-268B504E7A14}" destId="{7ECE2965-7767-46F7-9916-7E5940E7889C}" srcOrd="8" destOrd="0" presId="urn:microsoft.com/office/officeart/2008/layout/CircularPictureCallout"/>
    <dgm:cxn modelId="{10EFB962-C7B8-4D6B-8D00-F9D87D1790F9}" type="presParOf" srcId="{7ECE2965-7767-46F7-9916-7E5940E7889C}" destId="{45EFC98D-4136-483F-B186-BE0EA76E0361}" srcOrd="0" destOrd="0" presId="urn:microsoft.com/office/officeart/2008/layout/CircularPictureCallout"/>
    <dgm:cxn modelId="{FD25EEAA-40E9-449A-86DD-C7C2F8F434F3}" type="presParOf" srcId="{E217FADD-D99A-40D6-AB1E-268B504E7A14}" destId="{C014A802-4AAF-4592-8E99-918FB1CF7E62}" srcOrd="9" destOrd="0" presId="urn:microsoft.com/office/officeart/2008/layout/CircularPictureCallout"/>
    <dgm:cxn modelId="{9136A08B-2979-4FB5-A2AB-8C6F846EF367}" type="presParOf" srcId="{E217FADD-D99A-40D6-AB1E-268B504E7A14}" destId="{4BC0CC73-809D-487A-83AE-7AD47BA08C4A}" srcOrd="10" destOrd="0" presId="urn:microsoft.com/office/officeart/2008/layout/CircularPictureCallout"/>
    <dgm:cxn modelId="{576013B2-88E4-446F-B2FE-E9CFE3D43539}" type="presParOf" srcId="{4BC0CC73-809D-487A-83AE-7AD47BA08C4A}" destId="{D28C8281-B1B8-428B-99FC-FA2868BACEF9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18150C-036E-470E-87DD-C0CB22C87619}" type="doc">
      <dgm:prSet loTypeId="urn:microsoft.com/office/officeart/2009/layout/CirclePictureHierarchy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10A8F9-DD06-4631-B22A-9077BB0734DD}">
      <dgm:prSet phldrT="[Текст]" phldr="1"/>
      <dgm:spPr/>
      <dgm:t>
        <a:bodyPr/>
        <a:lstStyle/>
        <a:p>
          <a:endParaRPr lang="ru-RU"/>
        </a:p>
      </dgm:t>
    </dgm:pt>
    <dgm:pt modelId="{EAEF3CD7-DA1B-4122-A624-F037C411AFDF}" type="parTrans" cxnId="{647D276F-9BD2-4468-853C-3A8E35C68532}">
      <dgm:prSet/>
      <dgm:spPr/>
      <dgm:t>
        <a:bodyPr/>
        <a:lstStyle/>
        <a:p>
          <a:endParaRPr lang="ru-RU"/>
        </a:p>
      </dgm:t>
    </dgm:pt>
    <dgm:pt modelId="{FD0D4EBA-F36B-4DB3-89A6-79E8723194B6}" type="sibTrans" cxnId="{647D276F-9BD2-4468-853C-3A8E35C68532}">
      <dgm:prSet/>
      <dgm:spPr/>
      <dgm:t>
        <a:bodyPr/>
        <a:lstStyle/>
        <a:p>
          <a:endParaRPr lang="ru-RU"/>
        </a:p>
      </dgm:t>
    </dgm:pt>
    <dgm:pt modelId="{18DE2DA7-B62E-4EAE-8ED1-A95C929DC05D}">
      <dgm:prSet phldrT="[Текст]" phldr="1"/>
      <dgm:spPr/>
      <dgm:t>
        <a:bodyPr/>
        <a:lstStyle/>
        <a:p>
          <a:endParaRPr lang="ru-RU"/>
        </a:p>
      </dgm:t>
    </dgm:pt>
    <dgm:pt modelId="{C2F0A483-A7FA-43C2-BFCF-36E40CD4E4B6}" type="parTrans" cxnId="{158A547C-AA49-4018-AA7C-134E245DACA1}">
      <dgm:prSet/>
      <dgm:spPr/>
      <dgm:t>
        <a:bodyPr/>
        <a:lstStyle/>
        <a:p>
          <a:endParaRPr lang="ru-RU"/>
        </a:p>
      </dgm:t>
    </dgm:pt>
    <dgm:pt modelId="{26F3ED67-F226-42CD-A206-F08A662FB56A}" type="sibTrans" cxnId="{158A547C-AA49-4018-AA7C-134E245DACA1}">
      <dgm:prSet/>
      <dgm:spPr/>
      <dgm:t>
        <a:bodyPr/>
        <a:lstStyle/>
        <a:p>
          <a:endParaRPr lang="ru-RU"/>
        </a:p>
      </dgm:t>
    </dgm:pt>
    <dgm:pt modelId="{4A84330E-7196-403B-AFFC-2741BBA757A7}">
      <dgm:prSet phldrT="[Текст]" phldr="1"/>
      <dgm:spPr/>
      <dgm:t>
        <a:bodyPr/>
        <a:lstStyle/>
        <a:p>
          <a:endParaRPr lang="ru-RU"/>
        </a:p>
      </dgm:t>
    </dgm:pt>
    <dgm:pt modelId="{8717386D-58C0-43B0-A592-F6DE6D10DC39}" type="parTrans" cxnId="{63205694-1179-4926-893F-B43EA469D00E}">
      <dgm:prSet/>
      <dgm:spPr/>
      <dgm:t>
        <a:bodyPr/>
        <a:lstStyle/>
        <a:p>
          <a:endParaRPr lang="ru-RU"/>
        </a:p>
      </dgm:t>
    </dgm:pt>
    <dgm:pt modelId="{D3359DC3-D4EC-494D-8D5E-A812456BA631}" type="sibTrans" cxnId="{63205694-1179-4926-893F-B43EA469D00E}">
      <dgm:prSet/>
      <dgm:spPr/>
      <dgm:t>
        <a:bodyPr/>
        <a:lstStyle/>
        <a:p>
          <a:endParaRPr lang="ru-RU"/>
        </a:p>
      </dgm:t>
    </dgm:pt>
    <dgm:pt modelId="{6526FCCB-CC09-4BA9-8D76-D2048D7305BB}">
      <dgm:prSet phldrT="[Текст]" phldr="1"/>
      <dgm:spPr/>
      <dgm:t>
        <a:bodyPr/>
        <a:lstStyle/>
        <a:p>
          <a:endParaRPr lang="ru-RU"/>
        </a:p>
      </dgm:t>
    </dgm:pt>
    <dgm:pt modelId="{B63FC282-470F-490B-96EE-1D85977CB053}" type="parTrans" cxnId="{5A2531B2-1BA4-4311-A4FC-ED06F3EA3155}">
      <dgm:prSet/>
      <dgm:spPr/>
      <dgm:t>
        <a:bodyPr/>
        <a:lstStyle/>
        <a:p>
          <a:endParaRPr lang="ru-RU"/>
        </a:p>
      </dgm:t>
    </dgm:pt>
    <dgm:pt modelId="{B73D261C-56C5-45A7-BCBE-024C75998A25}" type="sibTrans" cxnId="{5A2531B2-1BA4-4311-A4FC-ED06F3EA3155}">
      <dgm:prSet/>
      <dgm:spPr/>
      <dgm:t>
        <a:bodyPr/>
        <a:lstStyle/>
        <a:p>
          <a:endParaRPr lang="ru-RU"/>
        </a:p>
      </dgm:t>
    </dgm:pt>
    <dgm:pt modelId="{6339E662-C7E0-480E-88B0-DC59857914D7}">
      <dgm:prSet phldrT="[Текст]" phldr="1"/>
      <dgm:spPr/>
      <dgm:t>
        <a:bodyPr/>
        <a:lstStyle/>
        <a:p>
          <a:endParaRPr lang="ru-RU"/>
        </a:p>
      </dgm:t>
    </dgm:pt>
    <dgm:pt modelId="{B4DC1E1A-973E-42F2-BBF6-3100A8BF7219}" type="parTrans" cxnId="{CEB0108C-D262-446A-A4AD-8391DD04614B}">
      <dgm:prSet/>
      <dgm:spPr/>
      <dgm:t>
        <a:bodyPr/>
        <a:lstStyle/>
        <a:p>
          <a:endParaRPr lang="ru-RU"/>
        </a:p>
      </dgm:t>
    </dgm:pt>
    <dgm:pt modelId="{28E254F3-C22B-41B6-A103-981D910B2802}" type="sibTrans" cxnId="{CEB0108C-D262-446A-A4AD-8391DD04614B}">
      <dgm:prSet/>
      <dgm:spPr/>
      <dgm:t>
        <a:bodyPr/>
        <a:lstStyle/>
        <a:p>
          <a:endParaRPr lang="ru-RU"/>
        </a:p>
      </dgm:t>
    </dgm:pt>
    <dgm:pt modelId="{F64CB09C-B568-4469-8DB1-F1F1EA686696}">
      <dgm:prSet phldrT="[Текст]" phldr="1"/>
      <dgm:spPr/>
      <dgm:t>
        <a:bodyPr/>
        <a:lstStyle/>
        <a:p>
          <a:endParaRPr lang="ru-RU" dirty="0"/>
        </a:p>
      </dgm:t>
    </dgm:pt>
    <dgm:pt modelId="{80EF8AFE-2C34-4A72-AE1D-E4182219F5A5}" type="parTrans" cxnId="{1B48320A-ED98-4B6B-934F-16CB59B89D4F}">
      <dgm:prSet/>
      <dgm:spPr/>
      <dgm:t>
        <a:bodyPr/>
        <a:lstStyle/>
        <a:p>
          <a:endParaRPr lang="ru-RU"/>
        </a:p>
      </dgm:t>
    </dgm:pt>
    <dgm:pt modelId="{3A4E772F-35B2-4701-AA18-A686D03B6055}" type="sibTrans" cxnId="{1B48320A-ED98-4B6B-934F-16CB59B89D4F}">
      <dgm:prSet/>
      <dgm:spPr/>
      <dgm:t>
        <a:bodyPr/>
        <a:lstStyle/>
        <a:p>
          <a:endParaRPr lang="ru-RU"/>
        </a:p>
      </dgm:t>
    </dgm:pt>
    <dgm:pt modelId="{295C1A44-5274-4DCB-B16A-7AE71CF21BC3}" type="pres">
      <dgm:prSet presAssocID="{1818150C-036E-470E-87DD-C0CB22C8761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3941C6-2182-41EE-9EB9-63DC86B3538F}" type="pres">
      <dgm:prSet presAssocID="{8F10A8F9-DD06-4631-B22A-9077BB0734DD}" presName="hierRoot1" presStyleCnt="0"/>
      <dgm:spPr/>
    </dgm:pt>
    <dgm:pt modelId="{BBAF5BD6-0876-4144-8D22-6D6EC43284B0}" type="pres">
      <dgm:prSet presAssocID="{8F10A8F9-DD06-4631-B22A-9077BB0734DD}" presName="composite" presStyleCnt="0"/>
      <dgm:spPr/>
    </dgm:pt>
    <dgm:pt modelId="{A406DEF1-38E8-46DA-ADB8-DBF31DCC9112}" type="pres">
      <dgm:prSet presAssocID="{8F10A8F9-DD06-4631-B22A-9077BB0734DD}" presName="image" presStyleLbl="node0" presStyleIdx="0" presStyleCnt="1" custScaleX="258197" custScaleY="271375" custLinFactX="-800000" custLinFactY="326936" custLinFactNeighborX="-823594" custLinFactNeighborY="400000"/>
      <dgm:spPr/>
      <dgm:t>
        <a:bodyPr/>
        <a:lstStyle/>
        <a:p>
          <a:endParaRPr lang="ru-RU"/>
        </a:p>
      </dgm:t>
    </dgm:pt>
    <dgm:pt modelId="{9A5627F0-9093-4038-BE30-BE406641D54C}" type="pres">
      <dgm:prSet presAssocID="{8F10A8F9-DD06-4631-B22A-9077BB0734DD}" presName="text" presStyleLbl="revTx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18A994-C32D-4DD0-AFBF-8A8325C2DF6E}" type="pres">
      <dgm:prSet presAssocID="{8F10A8F9-DD06-4631-B22A-9077BB0734DD}" presName="hierChild2" presStyleCnt="0"/>
      <dgm:spPr/>
    </dgm:pt>
    <dgm:pt modelId="{2FB21DF1-7271-4EC7-9CBF-C6354DE2A7AF}" type="pres">
      <dgm:prSet presAssocID="{C2F0A483-A7FA-43C2-BFCF-36E40CD4E4B6}" presName="Name10" presStyleLbl="parChTrans1D2" presStyleIdx="0" presStyleCnt="2"/>
      <dgm:spPr/>
      <dgm:t>
        <a:bodyPr/>
        <a:lstStyle/>
        <a:p>
          <a:endParaRPr lang="ru-RU"/>
        </a:p>
      </dgm:t>
    </dgm:pt>
    <dgm:pt modelId="{0C6EF50D-82E2-4CC6-9231-C86D66157D9B}" type="pres">
      <dgm:prSet presAssocID="{18DE2DA7-B62E-4EAE-8ED1-A95C929DC05D}" presName="hierRoot2" presStyleCnt="0"/>
      <dgm:spPr/>
    </dgm:pt>
    <dgm:pt modelId="{1539E2A6-FBE3-4093-AE65-66BB998FD6A6}" type="pres">
      <dgm:prSet presAssocID="{18DE2DA7-B62E-4EAE-8ED1-A95C929DC05D}" presName="composite2" presStyleCnt="0"/>
      <dgm:spPr/>
    </dgm:pt>
    <dgm:pt modelId="{53073317-8627-4BD0-A641-A41C79B4FC25}" type="pres">
      <dgm:prSet presAssocID="{18DE2DA7-B62E-4EAE-8ED1-A95C929DC05D}" presName="image2" presStyleLbl="node2" presStyleIdx="0" presStyleCnt="2" custScaleX="2000000" custScaleY="1680349" custLinFactX="80023" custLinFactY="-263309" custLinFactNeighborX="100000" custLinFactNeighborY="-3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8DD44D2-DA55-4455-BFA9-9EE62011F7FB}" type="pres">
      <dgm:prSet presAssocID="{18DE2DA7-B62E-4EAE-8ED1-A95C929DC05D}" presName="text2" presStyleLbl="revTx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A3963E-4DEB-411C-AA6C-83390035E91C}" type="pres">
      <dgm:prSet presAssocID="{18DE2DA7-B62E-4EAE-8ED1-A95C929DC05D}" presName="hierChild3" presStyleCnt="0"/>
      <dgm:spPr/>
    </dgm:pt>
    <dgm:pt modelId="{1AB14739-BA4E-4E48-8CAB-476CE3E64D0E}" type="pres">
      <dgm:prSet presAssocID="{8717386D-58C0-43B0-A592-F6DE6D10DC39}" presName="Name17" presStyleLbl="parChTrans1D3" presStyleIdx="0" presStyleCnt="3"/>
      <dgm:spPr/>
      <dgm:t>
        <a:bodyPr/>
        <a:lstStyle/>
        <a:p>
          <a:endParaRPr lang="ru-RU"/>
        </a:p>
      </dgm:t>
    </dgm:pt>
    <dgm:pt modelId="{68EC5360-256A-4EB1-AA4D-8896C8425E58}" type="pres">
      <dgm:prSet presAssocID="{4A84330E-7196-403B-AFFC-2741BBA757A7}" presName="hierRoot3" presStyleCnt="0"/>
      <dgm:spPr/>
    </dgm:pt>
    <dgm:pt modelId="{32A193D9-3C23-4879-ADBD-6B93A5ABBEDD}" type="pres">
      <dgm:prSet presAssocID="{4A84330E-7196-403B-AFFC-2741BBA757A7}" presName="composite3" presStyleCnt="0"/>
      <dgm:spPr/>
    </dgm:pt>
    <dgm:pt modelId="{503DBE86-1934-432D-9584-03E161F74B72}" type="pres">
      <dgm:prSet presAssocID="{4A84330E-7196-403B-AFFC-2741BBA757A7}" presName="image3" presStyleLbl="node3" presStyleIdx="0" presStyleCnt="3" custScaleX="1900938" custScaleY="1823916" custLinFactY="146168" custLinFactNeighborX="-36005" custLinFactNeighborY="2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F842858-6D55-4535-A1DA-AEBA1DE3FAD2}" type="pres">
      <dgm:prSet presAssocID="{4A84330E-7196-403B-AFFC-2741BBA757A7}" presName="text3" presStyleLbl="revTx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AE1721-7703-40E7-B5A0-3E012AF82199}" type="pres">
      <dgm:prSet presAssocID="{4A84330E-7196-403B-AFFC-2741BBA757A7}" presName="hierChild4" presStyleCnt="0"/>
      <dgm:spPr/>
    </dgm:pt>
    <dgm:pt modelId="{01B9CC16-B841-45E9-8EE7-D639A2B3B3FB}" type="pres">
      <dgm:prSet presAssocID="{B63FC282-470F-490B-96EE-1D85977CB053}" presName="Name17" presStyleLbl="parChTrans1D3" presStyleIdx="1" presStyleCnt="3"/>
      <dgm:spPr/>
      <dgm:t>
        <a:bodyPr/>
        <a:lstStyle/>
        <a:p>
          <a:endParaRPr lang="ru-RU"/>
        </a:p>
      </dgm:t>
    </dgm:pt>
    <dgm:pt modelId="{7EC490F2-0A69-4932-917D-3FC682A96BE2}" type="pres">
      <dgm:prSet presAssocID="{6526FCCB-CC09-4BA9-8D76-D2048D7305BB}" presName="hierRoot3" presStyleCnt="0"/>
      <dgm:spPr/>
    </dgm:pt>
    <dgm:pt modelId="{B53E4CA8-8526-4283-98A2-E8205DD2AC3D}" type="pres">
      <dgm:prSet presAssocID="{6526FCCB-CC09-4BA9-8D76-D2048D7305BB}" presName="composite3" presStyleCnt="0"/>
      <dgm:spPr/>
    </dgm:pt>
    <dgm:pt modelId="{EF0D6370-75EB-4BE5-A205-C25F4BA7F794}" type="pres">
      <dgm:prSet presAssocID="{6526FCCB-CC09-4BA9-8D76-D2048D7305BB}" presName="image3" presStyleLbl="node3" presStyleIdx="1" presStyleCnt="3" custScaleX="2000000" custScaleY="1815982" custLinFactX="-74671" custLinFactY="200000" custLinFactNeighborX="-100000" custLinFactNeighborY="26765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82C6FFC-35CC-495E-ADD1-A75291CBBA02}" type="pres">
      <dgm:prSet presAssocID="{6526FCCB-CC09-4BA9-8D76-D2048D7305BB}" presName="text3" presStyleLbl="revTx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A02C31-4991-44A3-A762-0681A7F97E15}" type="pres">
      <dgm:prSet presAssocID="{6526FCCB-CC09-4BA9-8D76-D2048D7305BB}" presName="hierChild4" presStyleCnt="0"/>
      <dgm:spPr/>
    </dgm:pt>
    <dgm:pt modelId="{222C91EB-AB94-4296-8760-820B4CB879A0}" type="pres">
      <dgm:prSet presAssocID="{B4DC1E1A-973E-42F2-BBF6-3100A8BF721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B99619B3-BB22-4102-A1CC-2A515407E938}" type="pres">
      <dgm:prSet presAssocID="{6339E662-C7E0-480E-88B0-DC59857914D7}" presName="hierRoot2" presStyleCnt="0"/>
      <dgm:spPr/>
    </dgm:pt>
    <dgm:pt modelId="{8A9ADC8C-2E20-443F-96F6-94801A8567D0}" type="pres">
      <dgm:prSet presAssocID="{6339E662-C7E0-480E-88B0-DC59857914D7}" presName="composite2" presStyleCnt="0"/>
      <dgm:spPr/>
    </dgm:pt>
    <dgm:pt modelId="{943176C5-7C68-446F-958A-89E8B0E70971}" type="pres">
      <dgm:prSet presAssocID="{6339E662-C7E0-480E-88B0-DC59857914D7}" presName="image2" presStyleLbl="node2" presStyleIdx="1" presStyleCnt="2" custFlipVert="0" custScaleX="2000000" custScaleY="1783440" custLinFactX="-400000" custLinFactY="-300000" custLinFactNeighborX="-428507" custLinFactNeighborY="-31523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1046837-8687-4CE2-9A60-CE35C56481AF}" type="pres">
      <dgm:prSet presAssocID="{6339E662-C7E0-480E-88B0-DC59857914D7}" presName="text2" presStyleLbl="revTx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BCEEEB-C7F9-402F-A4F2-1ECAC3CABE3E}" type="pres">
      <dgm:prSet presAssocID="{6339E662-C7E0-480E-88B0-DC59857914D7}" presName="hierChild3" presStyleCnt="0"/>
      <dgm:spPr/>
    </dgm:pt>
    <dgm:pt modelId="{9C03F727-2648-4F13-8B11-D4F320979478}" type="pres">
      <dgm:prSet presAssocID="{80EF8AFE-2C34-4A72-AE1D-E4182219F5A5}" presName="Name17" presStyleLbl="parChTrans1D3" presStyleIdx="2" presStyleCnt="3"/>
      <dgm:spPr/>
      <dgm:t>
        <a:bodyPr/>
        <a:lstStyle/>
        <a:p>
          <a:endParaRPr lang="ru-RU"/>
        </a:p>
      </dgm:t>
    </dgm:pt>
    <dgm:pt modelId="{24969E86-1922-4FDA-94D5-6F458D4562A3}" type="pres">
      <dgm:prSet presAssocID="{F64CB09C-B568-4469-8DB1-F1F1EA686696}" presName="hierRoot3" presStyleCnt="0"/>
      <dgm:spPr/>
    </dgm:pt>
    <dgm:pt modelId="{9EAB012B-5E84-47C0-9335-C752C1E45BBC}" type="pres">
      <dgm:prSet presAssocID="{F64CB09C-B568-4469-8DB1-F1F1EA686696}" presName="composite3" presStyleCnt="0"/>
      <dgm:spPr/>
    </dgm:pt>
    <dgm:pt modelId="{2497F211-829A-4F60-8C74-AA0269AA4BD3}" type="pres">
      <dgm:prSet presAssocID="{F64CB09C-B568-4469-8DB1-F1F1EA686696}" presName="image3" presStyleLbl="node3" presStyleIdx="2" presStyleCnt="3" custScaleX="2000000" custScaleY="1752161" custLinFactX="-100000" custLinFactY="78241" custLinFactNeighborX="-140947" custLinFactNeighborY="1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64C3B0C-8639-42D1-93A6-4E4807F9FF7F}" type="pres">
      <dgm:prSet presAssocID="{F64CB09C-B568-4469-8DB1-F1F1EA686696}" presName="text3" presStyleLbl="revTx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93DCD7-D595-4D3B-9C89-BC0DA0F08714}" type="pres">
      <dgm:prSet presAssocID="{F64CB09C-B568-4469-8DB1-F1F1EA686696}" presName="hierChild4" presStyleCnt="0"/>
      <dgm:spPr/>
    </dgm:pt>
  </dgm:ptLst>
  <dgm:cxnLst>
    <dgm:cxn modelId="{328DCAA1-7FF9-4B3A-B5FE-922AFD9889D7}" type="presOf" srcId="{F64CB09C-B568-4469-8DB1-F1F1EA686696}" destId="{664C3B0C-8639-42D1-93A6-4E4807F9FF7F}" srcOrd="0" destOrd="0" presId="urn:microsoft.com/office/officeart/2009/layout/CirclePictureHierarchy"/>
    <dgm:cxn modelId="{DDA08294-9E9A-4E21-AB47-C070C05D95F5}" type="presOf" srcId="{80EF8AFE-2C34-4A72-AE1D-E4182219F5A5}" destId="{9C03F727-2648-4F13-8B11-D4F320979478}" srcOrd="0" destOrd="0" presId="urn:microsoft.com/office/officeart/2009/layout/CirclePictureHierarchy"/>
    <dgm:cxn modelId="{7BDEA6CA-B1F5-4C63-B36E-28333F4BF0FC}" type="presOf" srcId="{8F10A8F9-DD06-4631-B22A-9077BB0734DD}" destId="{9A5627F0-9093-4038-BE30-BE406641D54C}" srcOrd="0" destOrd="0" presId="urn:microsoft.com/office/officeart/2009/layout/CirclePictureHierarchy"/>
    <dgm:cxn modelId="{5A2531B2-1BA4-4311-A4FC-ED06F3EA3155}" srcId="{18DE2DA7-B62E-4EAE-8ED1-A95C929DC05D}" destId="{6526FCCB-CC09-4BA9-8D76-D2048D7305BB}" srcOrd="1" destOrd="0" parTransId="{B63FC282-470F-490B-96EE-1D85977CB053}" sibTransId="{B73D261C-56C5-45A7-BCBE-024C75998A25}"/>
    <dgm:cxn modelId="{63205694-1179-4926-893F-B43EA469D00E}" srcId="{18DE2DA7-B62E-4EAE-8ED1-A95C929DC05D}" destId="{4A84330E-7196-403B-AFFC-2741BBA757A7}" srcOrd="0" destOrd="0" parTransId="{8717386D-58C0-43B0-A592-F6DE6D10DC39}" sibTransId="{D3359DC3-D4EC-494D-8D5E-A812456BA631}"/>
    <dgm:cxn modelId="{647D276F-9BD2-4468-853C-3A8E35C68532}" srcId="{1818150C-036E-470E-87DD-C0CB22C87619}" destId="{8F10A8F9-DD06-4631-B22A-9077BB0734DD}" srcOrd="0" destOrd="0" parTransId="{EAEF3CD7-DA1B-4122-A624-F037C411AFDF}" sibTransId="{FD0D4EBA-F36B-4DB3-89A6-79E8723194B6}"/>
    <dgm:cxn modelId="{758DE7AA-6857-45AF-9FED-7D8D8E346B97}" type="presOf" srcId="{C2F0A483-A7FA-43C2-BFCF-36E40CD4E4B6}" destId="{2FB21DF1-7271-4EC7-9CBF-C6354DE2A7AF}" srcOrd="0" destOrd="0" presId="urn:microsoft.com/office/officeart/2009/layout/CirclePictureHierarchy"/>
    <dgm:cxn modelId="{8EB52929-CBB9-4693-A0A1-C32AC9F3D12A}" type="presOf" srcId="{1818150C-036E-470E-87DD-C0CB22C87619}" destId="{295C1A44-5274-4DCB-B16A-7AE71CF21BC3}" srcOrd="0" destOrd="0" presId="urn:microsoft.com/office/officeart/2009/layout/CirclePictureHierarchy"/>
    <dgm:cxn modelId="{CEB0108C-D262-446A-A4AD-8391DD04614B}" srcId="{8F10A8F9-DD06-4631-B22A-9077BB0734DD}" destId="{6339E662-C7E0-480E-88B0-DC59857914D7}" srcOrd="1" destOrd="0" parTransId="{B4DC1E1A-973E-42F2-BBF6-3100A8BF7219}" sibTransId="{28E254F3-C22B-41B6-A103-981D910B2802}"/>
    <dgm:cxn modelId="{1B48320A-ED98-4B6B-934F-16CB59B89D4F}" srcId="{6339E662-C7E0-480E-88B0-DC59857914D7}" destId="{F64CB09C-B568-4469-8DB1-F1F1EA686696}" srcOrd="0" destOrd="0" parTransId="{80EF8AFE-2C34-4A72-AE1D-E4182219F5A5}" sibTransId="{3A4E772F-35B2-4701-AA18-A686D03B6055}"/>
    <dgm:cxn modelId="{112E32FC-A6EE-433C-9329-E44739D9B7E3}" type="presOf" srcId="{18DE2DA7-B62E-4EAE-8ED1-A95C929DC05D}" destId="{E8DD44D2-DA55-4455-BFA9-9EE62011F7FB}" srcOrd="0" destOrd="0" presId="urn:microsoft.com/office/officeart/2009/layout/CirclePictureHierarchy"/>
    <dgm:cxn modelId="{EA46FC21-6BDB-4FA4-B661-F22B612DA566}" type="presOf" srcId="{B63FC282-470F-490B-96EE-1D85977CB053}" destId="{01B9CC16-B841-45E9-8EE7-D639A2B3B3FB}" srcOrd="0" destOrd="0" presId="urn:microsoft.com/office/officeart/2009/layout/CirclePictureHierarchy"/>
    <dgm:cxn modelId="{8CF540B7-3084-4164-ACAE-C4E3AA0772AA}" type="presOf" srcId="{4A84330E-7196-403B-AFFC-2741BBA757A7}" destId="{BF842858-6D55-4535-A1DA-AEBA1DE3FAD2}" srcOrd="0" destOrd="0" presId="urn:microsoft.com/office/officeart/2009/layout/CirclePictureHierarchy"/>
    <dgm:cxn modelId="{B8B77E7A-350D-4F26-8A66-31EBC7BDA855}" type="presOf" srcId="{6339E662-C7E0-480E-88B0-DC59857914D7}" destId="{C1046837-8687-4CE2-9A60-CE35C56481AF}" srcOrd="0" destOrd="0" presId="urn:microsoft.com/office/officeart/2009/layout/CirclePictureHierarchy"/>
    <dgm:cxn modelId="{158A547C-AA49-4018-AA7C-134E245DACA1}" srcId="{8F10A8F9-DD06-4631-B22A-9077BB0734DD}" destId="{18DE2DA7-B62E-4EAE-8ED1-A95C929DC05D}" srcOrd="0" destOrd="0" parTransId="{C2F0A483-A7FA-43C2-BFCF-36E40CD4E4B6}" sibTransId="{26F3ED67-F226-42CD-A206-F08A662FB56A}"/>
    <dgm:cxn modelId="{3309DF55-633B-4675-A9EE-DD3754738752}" type="presOf" srcId="{8717386D-58C0-43B0-A592-F6DE6D10DC39}" destId="{1AB14739-BA4E-4E48-8CAB-476CE3E64D0E}" srcOrd="0" destOrd="0" presId="urn:microsoft.com/office/officeart/2009/layout/CirclePictureHierarchy"/>
    <dgm:cxn modelId="{BC9314CF-A10F-464A-B235-52D593B2A81B}" type="presOf" srcId="{6526FCCB-CC09-4BA9-8D76-D2048D7305BB}" destId="{182C6FFC-35CC-495E-ADD1-A75291CBBA02}" srcOrd="0" destOrd="0" presId="urn:microsoft.com/office/officeart/2009/layout/CirclePictureHierarchy"/>
    <dgm:cxn modelId="{D5004B7E-F102-4FDB-90A5-153924F22E4F}" type="presOf" srcId="{B4DC1E1A-973E-42F2-BBF6-3100A8BF7219}" destId="{222C91EB-AB94-4296-8760-820B4CB879A0}" srcOrd="0" destOrd="0" presId="urn:microsoft.com/office/officeart/2009/layout/CirclePictureHierarchy"/>
    <dgm:cxn modelId="{CAC91B79-D8EC-452E-9F30-298537F13598}" type="presParOf" srcId="{295C1A44-5274-4DCB-B16A-7AE71CF21BC3}" destId="{AC3941C6-2182-41EE-9EB9-63DC86B3538F}" srcOrd="0" destOrd="0" presId="urn:microsoft.com/office/officeart/2009/layout/CirclePictureHierarchy"/>
    <dgm:cxn modelId="{832A2F6F-D607-42A1-93B3-8A920B574E0A}" type="presParOf" srcId="{AC3941C6-2182-41EE-9EB9-63DC86B3538F}" destId="{BBAF5BD6-0876-4144-8D22-6D6EC43284B0}" srcOrd="0" destOrd="0" presId="urn:microsoft.com/office/officeart/2009/layout/CirclePictureHierarchy"/>
    <dgm:cxn modelId="{67D5FB7C-BD92-43F4-8A99-307263B22D5C}" type="presParOf" srcId="{BBAF5BD6-0876-4144-8D22-6D6EC43284B0}" destId="{A406DEF1-38E8-46DA-ADB8-DBF31DCC9112}" srcOrd="0" destOrd="0" presId="urn:microsoft.com/office/officeart/2009/layout/CirclePictureHierarchy"/>
    <dgm:cxn modelId="{40AF6E16-9B25-4A64-97CA-790677261578}" type="presParOf" srcId="{BBAF5BD6-0876-4144-8D22-6D6EC43284B0}" destId="{9A5627F0-9093-4038-BE30-BE406641D54C}" srcOrd="1" destOrd="0" presId="urn:microsoft.com/office/officeart/2009/layout/CirclePictureHierarchy"/>
    <dgm:cxn modelId="{DE66F428-37AF-4312-93A9-42BDC1B4A865}" type="presParOf" srcId="{AC3941C6-2182-41EE-9EB9-63DC86B3538F}" destId="{4618A994-C32D-4DD0-AFBF-8A8325C2DF6E}" srcOrd="1" destOrd="0" presId="urn:microsoft.com/office/officeart/2009/layout/CirclePictureHierarchy"/>
    <dgm:cxn modelId="{790ACB51-D2B9-4F19-A7B2-43ACFB46700F}" type="presParOf" srcId="{4618A994-C32D-4DD0-AFBF-8A8325C2DF6E}" destId="{2FB21DF1-7271-4EC7-9CBF-C6354DE2A7AF}" srcOrd="0" destOrd="0" presId="urn:microsoft.com/office/officeart/2009/layout/CirclePictureHierarchy"/>
    <dgm:cxn modelId="{0F3971BE-D902-4EF5-8A5E-32BA14E88315}" type="presParOf" srcId="{4618A994-C32D-4DD0-AFBF-8A8325C2DF6E}" destId="{0C6EF50D-82E2-4CC6-9231-C86D66157D9B}" srcOrd="1" destOrd="0" presId="urn:microsoft.com/office/officeart/2009/layout/CirclePictureHierarchy"/>
    <dgm:cxn modelId="{03724029-E27D-4A0C-8D53-9171677A6C97}" type="presParOf" srcId="{0C6EF50D-82E2-4CC6-9231-C86D66157D9B}" destId="{1539E2A6-FBE3-4093-AE65-66BB998FD6A6}" srcOrd="0" destOrd="0" presId="urn:microsoft.com/office/officeart/2009/layout/CirclePictureHierarchy"/>
    <dgm:cxn modelId="{51BBBD9F-431B-4AC2-A5CA-D2B2845DBE91}" type="presParOf" srcId="{1539E2A6-FBE3-4093-AE65-66BB998FD6A6}" destId="{53073317-8627-4BD0-A641-A41C79B4FC25}" srcOrd="0" destOrd="0" presId="urn:microsoft.com/office/officeart/2009/layout/CirclePictureHierarchy"/>
    <dgm:cxn modelId="{A890A99B-1295-44FA-9AAD-F70D0E3E64AC}" type="presParOf" srcId="{1539E2A6-FBE3-4093-AE65-66BB998FD6A6}" destId="{E8DD44D2-DA55-4455-BFA9-9EE62011F7FB}" srcOrd="1" destOrd="0" presId="urn:microsoft.com/office/officeart/2009/layout/CirclePictureHierarchy"/>
    <dgm:cxn modelId="{356078CE-A05C-45DE-BD72-C6B4E0AD468A}" type="presParOf" srcId="{0C6EF50D-82E2-4CC6-9231-C86D66157D9B}" destId="{D7A3963E-4DEB-411C-AA6C-83390035E91C}" srcOrd="1" destOrd="0" presId="urn:microsoft.com/office/officeart/2009/layout/CirclePictureHierarchy"/>
    <dgm:cxn modelId="{047D3934-B8CF-4863-8D7D-5F321186BA0D}" type="presParOf" srcId="{D7A3963E-4DEB-411C-AA6C-83390035E91C}" destId="{1AB14739-BA4E-4E48-8CAB-476CE3E64D0E}" srcOrd="0" destOrd="0" presId="urn:microsoft.com/office/officeart/2009/layout/CirclePictureHierarchy"/>
    <dgm:cxn modelId="{D97B7FC1-579D-406A-BDF1-F1DF4E61AB86}" type="presParOf" srcId="{D7A3963E-4DEB-411C-AA6C-83390035E91C}" destId="{68EC5360-256A-4EB1-AA4D-8896C8425E58}" srcOrd="1" destOrd="0" presId="urn:microsoft.com/office/officeart/2009/layout/CirclePictureHierarchy"/>
    <dgm:cxn modelId="{7006E823-EAAF-408B-8DE1-8DE9EC4C3ADB}" type="presParOf" srcId="{68EC5360-256A-4EB1-AA4D-8896C8425E58}" destId="{32A193D9-3C23-4879-ADBD-6B93A5ABBEDD}" srcOrd="0" destOrd="0" presId="urn:microsoft.com/office/officeart/2009/layout/CirclePictureHierarchy"/>
    <dgm:cxn modelId="{A5ADDAB1-2A62-45F6-8866-0FDE2A87E318}" type="presParOf" srcId="{32A193D9-3C23-4879-ADBD-6B93A5ABBEDD}" destId="{503DBE86-1934-432D-9584-03E161F74B72}" srcOrd="0" destOrd="0" presId="urn:microsoft.com/office/officeart/2009/layout/CirclePictureHierarchy"/>
    <dgm:cxn modelId="{ADC7283C-0A6A-4DE2-AD8F-2CCFC5D189B9}" type="presParOf" srcId="{32A193D9-3C23-4879-ADBD-6B93A5ABBEDD}" destId="{BF842858-6D55-4535-A1DA-AEBA1DE3FAD2}" srcOrd="1" destOrd="0" presId="urn:microsoft.com/office/officeart/2009/layout/CirclePictureHierarchy"/>
    <dgm:cxn modelId="{CE962FDF-64EA-4EA9-8B16-2253A234AF3A}" type="presParOf" srcId="{68EC5360-256A-4EB1-AA4D-8896C8425E58}" destId="{D6AE1721-7703-40E7-B5A0-3E012AF82199}" srcOrd="1" destOrd="0" presId="urn:microsoft.com/office/officeart/2009/layout/CirclePictureHierarchy"/>
    <dgm:cxn modelId="{FB6D9CFD-C73C-44F0-BA51-BA7CD0B4295C}" type="presParOf" srcId="{D7A3963E-4DEB-411C-AA6C-83390035E91C}" destId="{01B9CC16-B841-45E9-8EE7-D639A2B3B3FB}" srcOrd="2" destOrd="0" presId="urn:microsoft.com/office/officeart/2009/layout/CirclePictureHierarchy"/>
    <dgm:cxn modelId="{D0C25A70-2F95-4236-8A1C-AA74761A67E2}" type="presParOf" srcId="{D7A3963E-4DEB-411C-AA6C-83390035E91C}" destId="{7EC490F2-0A69-4932-917D-3FC682A96BE2}" srcOrd="3" destOrd="0" presId="urn:microsoft.com/office/officeart/2009/layout/CirclePictureHierarchy"/>
    <dgm:cxn modelId="{EDEAD4C8-56F7-4656-9D99-EE45DEA7A16B}" type="presParOf" srcId="{7EC490F2-0A69-4932-917D-3FC682A96BE2}" destId="{B53E4CA8-8526-4283-98A2-E8205DD2AC3D}" srcOrd="0" destOrd="0" presId="urn:microsoft.com/office/officeart/2009/layout/CirclePictureHierarchy"/>
    <dgm:cxn modelId="{D2BE7BE3-8A2B-4492-827B-88D98F09F318}" type="presParOf" srcId="{B53E4CA8-8526-4283-98A2-E8205DD2AC3D}" destId="{EF0D6370-75EB-4BE5-A205-C25F4BA7F794}" srcOrd="0" destOrd="0" presId="urn:microsoft.com/office/officeart/2009/layout/CirclePictureHierarchy"/>
    <dgm:cxn modelId="{886A10C9-F611-4714-A9FF-5E6CA635D7C9}" type="presParOf" srcId="{B53E4CA8-8526-4283-98A2-E8205DD2AC3D}" destId="{182C6FFC-35CC-495E-ADD1-A75291CBBA02}" srcOrd="1" destOrd="0" presId="urn:microsoft.com/office/officeart/2009/layout/CirclePictureHierarchy"/>
    <dgm:cxn modelId="{F5738E65-AEF5-4D3E-95F9-5EF0B605C2FF}" type="presParOf" srcId="{7EC490F2-0A69-4932-917D-3FC682A96BE2}" destId="{9BA02C31-4991-44A3-A762-0681A7F97E15}" srcOrd="1" destOrd="0" presId="urn:microsoft.com/office/officeart/2009/layout/CirclePictureHierarchy"/>
    <dgm:cxn modelId="{6EBD758C-6768-4117-990E-B170F8115443}" type="presParOf" srcId="{4618A994-C32D-4DD0-AFBF-8A8325C2DF6E}" destId="{222C91EB-AB94-4296-8760-820B4CB879A0}" srcOrd="2" destOrd="0" presId="urn:microsoft.com/office/officeart/2009/layout/CirclePictureHierarchy"/>
    <dgm:cxn modelId="{1375DAEA-6334-4773-ADDA-414326308C46}" type="presParOf" srcId="{4618A994-C32D-4DD0-AFBF-8A8325C2DF6E}" destId="{B99619B3-BB22-4102-A1CC-2A515407E938}" srcOrd="3" destOrd="0" presId="urn:microsoft.com/office/officeart/2009/layout/CirclePictureHierarchy"/>
    <dgm:cxn modelId="{256678AD-570F-43A0-AEE5-97C35FAEF0EC}" type="presParOf" srcId="{B99619B3-BB22-4102-A1CC-2A515407E938}" destId="{8A9ADC8C-2E20-443F-96F6-94801A8567D0}" srcOrd="0" destOrd="0" presId="urn:microsoft.com/office/officeart/2009/layout/CirclePictureHierarchy"/>
    <dgm:cxn modelId="{0D0E4394-DA06-4C65-B992-6367128CC2A3}" type="presParOf" srcId="{8A9ADC8C-2E20-443F-96F6-94801A8567D0}" destId="{943176C5-7C68-446F-958A-89E8B0E70971}" srcOrd="0" destOrd="0" presId="urn:microsoft.com/office/officeart/2009/layout/CirclePictureHierarchy"/>
    <dgm:cxn modelId="{4E895F51-0FFF-480D-BA6D-9B57D9BC2A83}" type="presParOf" srcId="{8A9ADC8C-2E20-443F-96F6-94801A8567D0}" destId="{C1046837-8687-4CE2-9A60-CE35C56481AF}" srcOrd="1" destOrd="0" presId="urn:microsoft.com/office/officeart/2009/layout/CirclePictureHierarchy"/>
    <dgm:cxn modelId="{2CE44DD3-87B9-4DBB-9F99-F74B0B01DA63}" type="presParOf" srcId="{B99619B3-BB22-4102-A1CC-2A515407E938}" destId="{A7BCEEEB-C7F9-402F-A4F2-1ECAC3CABE3E}" srcOrd="1" destOrd="0" presId="urn:microsoft.com/office/officeart/2009/layout/CirclePictureHierarchy"/>
    <dgm:cxn modelId="{A6C4E0BB-4450-4E75-A87E-E03AB8306418}" type="presParOf" srcId="{A7BCEEEB-C7F9-402F-A4F2-1ECAC3CABE3E}" destId="{9C03F727-2648-4F13-8B11-D4F320979478}" srcOrd="0" destOrd="0" presId="urn:microsoft.com/office/officeart/2009/layout/CirclePictureHierarchy"/>
    <dgm:cxn modelId="{6E321F3C-946E-497C-BFE1-344731CA87FE}" type="presParOf" srcId="{A7BCEEEB-C7F9-402F-A4F2-1ECAC3CABE3E}" destId="{24969E86-1922-4FDA-94D5-6F458D4562A3}" srcOrd="1" destOrd="0" presId="urn:microsoft.com/office/officeart/2009/layout/CirclePictureHierarchy"/>
    <dgm:cxn modelId="{C4316390-B084-46EC-AC4E-B5C4029AC993}" type="presParOf" srcId="{24969E86-1922-4FDA-94D5-6F458D4562A3}" destId="{9EAB012B-5E84-47C0-9335-C752C1E45BBC}" srcOrd="0" destOrd="0" presId="urn:microsoft.com/office/officeart/2009/layout/CirclePictureHierarchy"/>
    <dgm:cxn modelId="{9315576A-3852-48DF-9D93-13B5EC8CC39D}" type="presParOf" srcId="{9EAB012B-5E84-47C0-9335-C752C1E45BBC}" destId="{2497F211-829A-4F60-8C74-AA0269AA4BD3}" srcOrd="0" destOrd="0" presId="urn:microsoft.com/office/officeart/2009/layout/CirclePictureHierarchy"/>
    <dgm:cxn modelId="{6432AF38-1E85-4827-B596-16A9E44C8942}" type="presParOf" srcId="{9EAB012B-5E84-47C0-9335-C752C1E45BBC}" destId="{664C3B0C-8639-42D1-93A6-4E4807F9FF7F}" srcOrd="1" destOrd="0" presId="urn:microsoft.com/office/officeart/2009/layout/CirclePictureHierarchy"/>
    <dgm:cxn modelId="{ACA1838C-2DF8-4C8C-93D2-BDFDFB7A9C06}" type="presParOf" srcId="{24969E86-1922-4FDA-94D5-6F458D4562A3}" destId="{9793DCD7-D595-4D3B-9C89-BC0DA0F08714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4482E3-97CF-48B3-99F6-89F63F013C9A}" type="doc">
      <dgm:prSet loTypeId="urn:microsoft.com/office/officeart/2011/layout/RadialPictureList" loCatId="officeonlin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6C8FEA52-8659-400D-AAE5-963FB41DBBAB}">
      <dgm:prSet phldrT="[Текст]" custT="1"/>
      <dgm:spPr/>
      <dgm:t>
        <a:bodyPr/>
        <a:lstStyle/>
        <a:p>
          <a:pPr algn="l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Формы деятельности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06CCB0-A517-4176-B552-64119CCCFEEF}" type="parTrans" cxnId="{D6023F14-9133-4936-AE92-7F13BFEC7D55}">
      <dgm:prSet/>
      <dgm:spPr/>
      <dgm:t>
        <a:bodyPr/>
        <a:lstStyle/>
        <a:p>
          <a:endParaRPr lang="ru-RU"/>
        </a:p>
      </dgm:t>
    </dgm:pt>
    <dgm:pt modelId="{74A6BFCC-41FD-404A-A820-7E0EE69C937F}" type="sibTrans" cxnId="{D6023F14-9133-4936-AE92-7F13BFEC7D55}">
      <dgm:prSet/>
      <dgm:spPr/>
      <dgm:t>
        <a:bodyPr/>
        <a:lstStyle/>
        <a:p>
          <a:endParaRPr lang="ru-RU"/>
        </a:p>
      </dgm:t>
    </dgm:pt>
    <dgm:pt modelId="{E437B3CF-DE21-46B6-A7EF-F67213BEB2D9}">
      <dgm:prSet phldrT="[Текст]" custT="1"/>
      <dgm:spPr/>
      <dgm:t>
        <a:bodyPr/>
        <a:lstStyle/>
        <a:p>
          <a:pPr algn="l"/>
          <a:r>
            <a:rPr lang="ru-RU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</a:t>
          </a:r>
          <a:endParaRPr lang="ru-RU" sz="1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1632BE-D7DD-4AC3-9854-1E3A21B770D4}" type="parTrans" cxnId="{1636CF3A-236F-4D6D-ACF2-F019083F2CD9}">
      <dgm:prSet/>
      <dgm:spPr/>
      <dgm:t>
        <a:bodyPr/>
        <a:lstStyle/>
        <a:p>
          <a:endParaRPr lang="ru-RU"/>
        </a:p>
      </dgm:t>
    </dgm:pt>
    <dgm:pt modelId="{A638FA5C-F18B-4056-8549-98BE39A08ED3}" type="sibTrans" cxnId="{1636CF3A-236F-4D6D-ACF2-F019083F2CD9}">
      <dgm:prSet/>
      <dgm:spPr/>
      <dgm:t>
        <a:bodyPr/>
        <a:lstStyle/>
        <a:p>
          <a:endParaRPr lang="ru-RU"/>
        </a:p>
      </dgm:t>
    </dgm:pt>
    <dgm:pt modelId="{BCB231F4-9F79-4C5B-B76B-5D33B133DA7B}">
      <dgm:prSet phldrT="[Текст]" custT="1"/>
      <dgm:spPr/>
      <dgm:t>
        <a:bodyPr/>
        <a:lstStyle/>
        <a:p>
          <a:endParaRPr lang="ru-RU" sz="1800" b="1" dirty="0" smtClean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b="1" dirty="0" smtClean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b="1" dirty="0" smtClean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b="1" dirty="0" smtClean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b="1" dirty="0" smtClean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с «маленьким учителем»</a:t>
          </a:r>
          <a:endParaRPr lang="ru-RU" sz="28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006621-C78E-4817-A416-703E1A5DBB24}" type="parTrans" cxnId="{70F041D8-6679-486A-A7A0-1997BA0D0263}">
      <dgm:prSet/>
      <dgm:spPr/>
      <dgm:t>
        <a:bodyPr/>
        <a:lstStyle/>
        <a:p>
          <a:endParaRPr lang="ru-RU"/>
        </a:p>
      </dgm:t>
    </dgm:pt>
    <dgm:pt modelId="{FBB2BA9F-3A25-4E13-804F-16BD70ADD52E}" type="sibTrans" cxnId="{70F041D8-6679-486A-A7A0-1997BA0D0263}">
      <dgm:prSet/>
      <dgm:spPr/>
      <dgm:t>
        <a:bodyPr/>
        <a:lstStyle/>
        <a:p>
          <a:endParaRPr lang="ru-RU"/>
        </a:p>
      </dgm:t>
    </dgm:pt>
    <dgm:pt modelId="{E820ED56-7593-4AED-9588-1D0564C046D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              </a:t>
          </a:r>
          <a:r>
            <a: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парами</a:t>
          </a:r>
          <a:endParaRPr lang="ru-RU" sz="2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0198C0-33DA-4F55-8141-B2CF39305F64}" type="sibTrans" cxnId="{00ED1AFA-8712-4322-A10E-2A20BAA42512}">
      <dgm:prSet/>
      <dgm:spPr/>
      <dgm:t>
        <a:bodyPr/>
        <a:lstStyle/>
        <a:p>
          <a:endParaRPr lang="ru-RU"/>
        </a:p>
      </dgm:t>
    </dgm:pt>
    <dgm:pt modelId="{F1E81F50-F28E-4FD4-AE48-36C4690F3866}" type="parTrans" cxnId="{00ED1AFA-8712-4322-A10E-2A20BAA42512}">
      <dgm:prSet/>
      <dgm:spPr/>
      <dgm:t>
        <a:bodyPr/>
        <a:lstStyle/>
        <a:p>
          <a:endParaRPr lang="ru-RU"/>
        </a:p>
      </dgm:t>
    </dgm:pt>
    <dgm:pt modelId="{DD471E13-45F2-46EB-AD7F-1995C71DCCD4}" type="pres">
      <dgm:prSet presAssocID="{EA4482E3-97CF-48B3-99F6-89F63F013C9A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F888C79-171F-41ED-9732-E57A27C017D6}" type="pres">
      <dgm:prSet presAssocID="{6C8FEA52-8659-400D-AAE5-963FB41DBBAB}" presName="Parent" presStyleLbl="node1" presStyleIdx="0" presStyleCnt="2" custScaleX="264496" custScaleY="195235" custLinFactNeighborX="-518" custLinFactNeighborY="-2986">
        <dgm:presLayoutVars>
          <dgm:chMax val="4"/>
          <dgm:chPref val="3"/>
        </dgm:presLayoutVars>
      </dgm:prSet>
      <dgm:spPr/>
      <dgm:t>
        <a:bodyPr/>
        <a:lstStyle/>
        <a:p>
          <a:endParaRPr lang="ru-RU"/>
        </a:p>
      </dgm:t>
    </dgm:pt>
    <dgm:pt modelId="{B83EEE2C-BEC4-4BF2-A2F8-F138639CFB08}" type="pres">
      <dgm:prSet presAssocID="{E820ED56-7593-4AED-9588-1D0564C046D4}" presName="Accent" presStyleLbl="node1" presStyleIdx="1" presStyleCnt="2" custLinFactNeighborX="27631" custLinFactNeighborY="5403"/>
      <dgm:spPr/>
    </dgm:pt>
    <dgm:pt modelId="{5522A1B7-388D-4C58-980E-7ED64633AA7F}" type="pres">
      <dgm:prSet presAssocID="{E820ED56-7593-4AED-9588-1D0564C046D4}" presName="Image1" presStyleLbl="fgImgPlace1" presStyleIdx="0" presStyleCnt="3" custScaleX="339407" custScaleY="190672" custLinFactNeighborX="29270" custLinFactNeighborY="-856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BDC0B0B-1B24-4649-B95A-CC7B51FB50B9}" type="pres">
      <dgm:prSet presAssocID="{E820ED56-7593-4AED-9588-1D0564C046D4}" presName="Child1" presStyleLbl="revTx" presStyleIdx="0" presStyleCnt="3" custFlipVert="0" custScaleX="439584" custScaleY="1769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03E918-6A58-43E9-BDD8-7D6FC8A2E55A}" type="pres">
      <dgm:prSet presAssocID="{E437B3CF-DE21-46B6-A7EF-F67213BEB2D9}" presName="Image2" presStyleCnt="0"/>
      <dgm:spPr/>
    </dgm:pt>
    <dgm:pt modelId="{EBB16A4D-2259-458E-B3C6-7F3CD3AA43A8}" type="pres">
      <dgm:prSet presAssocID="{E437B3CF-DE21-46B6-A7EF-F67213BEB2D9}" presName="Image" presStyleLbl="fgImgPlace1" presStyleIdx="1" presStyleCnt="3" custAng="0" custScaleX="291321" custScaleY="166394" custLinFactX="74602" custLinFactNeighborX="100000" custLinFactNeighborY="-1043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3C17E22-A6E3-4866-A671-C7AD5F58FEDA}" type="pres">
      <dgm:prSet presAssocID="{E437B3CF-DE21-46B6-A7EF-F67213BEB2D9}" presName="Child2" presStyleLbl="revTx" presStyleIdx="1" presStyleCnt="3" custAng="10800000" custFlipVert="1" custFlipHor="1" custScaleX="95761" custScaleY="48760" custLinFactNeighborX="62405" custLinFactNeighborY="944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30E26F-2E6B-4E43-802B-4434686D0D00}" type="pres">
      <dgm:prSet presAssocID="{BCB231F4-9F79-4C5B-B76B-5D33B133DA7B}" presName="Image3" presStyleCnt="0"/>
      <dgm:spPr/>
    </dgm:pt>
    <dgm:pt modelId="{70019F54-68C4-420E-9E56-F6F37FD8B89F}" type="pres">
      <dgm:prSet presAssocID="{BCB231F4-9F79-4C5B-B76B-5D33B133DA7B}" presName="Image" presStyleLbl="fgImgPlace1" presStyleIdx="2" presStyleCnt="3" custScaleX="306156" custScaleY="180328" custLinFactNeighborX="-15157" custLinFactNeighborY="-153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2423A8F-3BFC-4BDA-B10E-637FBFEE83BC}" type="pres">
      <dgm:prSet presAssocID="{BCB231F4-9F79-4C5B-B76B-5D33B133DA7B}" presName="Child3" presStyleLbl="revTx" presStyleIdx="2" presStyleCnt="3" custFlipVert="0" custScaleX="439584" custScaleY="86679" custLinFactX="-100000" custLinFactNeighborX="-101241" custLinFactNeighborY="502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F9E642-FE4E-456F-A58A-C8DD166857DD}" type="presOf" srcId="{6C8FEA52-8659-400D-AAE5-963FB41DBBAB}" destId="{8F888C79-171F-41ED-9732-E57A27C017D6}" srcOrd="0" destOrd="0" presId="urn:microsoft.com/office/officeart/2011/layout/RadialPictureList"/>
    <dgm:cxn modelId="{234EFF69-559D-4B04-9F02-07FC9F73320E}" type="presOf" srcId="{BCB231F4-9F79-4C5B-B76B-5D33B133DA7B}" destId="{52423A8F-3BFC-4BDA-B10E-637FBFEE83BC}" srcOrd="0" destOrd="0" presId="urn:microsoft.com/office/officeart/2011/layout/RadialPictureList"/>
    <dgm:cxn modelId="{1636CF3A-236F-4D6D-ACF2-F019083F2CD9}" srcId="{6C8FEA52-8659-400D-AAE5-963FB41DBBAB}" destId="{E437B3CF-DE21-46B6-A7EF-F67213BEB2D9}" srcOrd="1" destOrd="0" parTransId="{011632BE-D7DD-4AC3-9854-1E3A21B770D4}" sibTransId="{A638FA5C-F18B-4056-8549-98BE39A08ED3}"/>
    <dgm:cxn modelId="{C63E14BD-C9C1-439E-8A90-961D614D43AE}" type="presOf" srcId="{EA4482E3-97CF-48B3-99F6-89F63F013C9A}" destId="{DD471E13-45F2-46EB-AD7F-1995C71DCCD4}" srcOrd="0" destOrd="0" presId="urn:microsoft.com/office/officeart/2011/layout/RadialPictureList"/>
    <dgm:cxn modelId="{D6023F14-9133-4936-AE92-7F13BFEC7D55}" srcId="{EA4482E3-97CF-48B3-99F6-89F63F013C9A}" destId="{6C8FEA52-8659-400D-AAE5-963FB41DBBAB}" srcOrd="0" destOrd="0" parTransId="{CE06CCB0-A517-4176-B552-64119CCCFEEF}" sibTransId="{74A6BFCC-41FD-404A-A820-7E0EE69C937F}"/>
    <dgm:cxn modelId="{70F041D8-6679-486A-A7A0-1997BA0D0263}" srcId="{6C8FEA52-8659-400D-AAE5-963FB41DBBAB}" destId="{BCB231F4-9F79-4C5B-B76B-5D33B133DA7B}" srcOrd="2" destOrd="0" parTransId="{8C006621-C78E-4817-A416-703E1A5DBB24}" sibTransId="{FBB2BA9F-3A25-4E13-804F-16BD70ADD52E}"/>
    <dgm:cxn modelId="{00ED1AFA-8712-4322-A10E-2A20BAA42512}" srcId="{6C8FEA52-8659-400D-AAE5-963FB41DBBAB}" destId="{E820ED56-7593-4AED-9588-1D0564C046D4}" srcOrd="0" destOrd="0" parTransId="{F1E81F50-F28E-4FD4-AE48-36C4690F3866}" sibTransId="{8D0198C0-33DA-4F55-8141-B2CF39305F64}"/>
    <dgm:cxn modelId="{69BD8E52-2039-407A-BCDA-C5D25C473041}" type="presOf" srcId="{E437B3CF-DE21-46B6-A7EF-F67213BEB2D9}" destId="{73C17E22-A6E3-4866-A671-C7AD5F58FEDA}" srcOrd="0" destOrd="0" presId="urn:microsoft.com/office/officeart/2011/layout/RadialPictureList"/>
    <dgm:cxn modelId="{6CA69C24-E5AF-486C-BF39-25AFC545A634}" type="presOf" srcId="{E820ED56-7593-4AED-9588-1D0564C046D4}" destId="{4BDC0B0B-1B24-4649-B95A-CC7B51FB50B9}" srcOrd="0" destOrd="0" presId="urn:microsoft.com/office/officeart/2011/layout/RadialPictureList"/>
    <dgm:cxn modelId="{DECE44E7-19DE-486D-A0F9-D1B75E26B6D3}" type="presParOf" srcId="{DD471E13-45F2-46EB-AD7F-1995C71DCCD4}" destId="{8F888C79-171F-41ED-9732-E57A27C017D6}" srcOrd="0" destOrd="0" presId="urn:microsoft.com/office/officeart/2011/layout/RadialPictureList"/>
    <dgm:cxn modelId="{3E8A6224-9B33-4E74-87A3-FFF49FD6700F}" type="presParOf" srcId="{DD471E13-45F2-46EB-AD7F-1995C71DCCD4}" destId="{B83EEE2C-BEC4-4BF2-A2F8-F138639CFB08}" srcOrd="1" destOrd="0" presId="urn:microsoft.com/office/officeart/2011/layout/RadialPictureList"/>
    <dgm:cxn modelId="{77F9D8B5-309F-47B4-8466-DBA39B6E82AE}" type="presParOf" srcId="{DD471E13-45F2-46EB-AD7F-1995C71DCCD4}" destId="{5522A1B7-388D-4C58-980E-7ED64633AA7F}" srcOrd="2" destOrd="0" presId="urn:microsoft.com/office/officeart/2011/layout/RadialPictureList"/>
    <dgm:cxn modelId="{354EFFC4-5060-4D25-A4B1-01E7EB4B0130}" type="presParOf" srcId="{DD471E13-45F2-46EB-AD7F-1995C71DCCD4}" destId="{4BDC0B0B-1B24-4649-B95A-CC7B51FB50B9}" srcOrd="3" destOrd="0" presId="urn:microsoft.com/office/officeart/2011/layout/RadialPictureList"/>
    <dgm:cxn modelId="{AD14B22B-C9C3-4A84-91DA-78B36F05B2C1}" type="presParOf" srcId="{DD471E13-45F2-46EB-AD7F-1995C71DCCD4}" destId="{5403E918-6A58-43E9-BDD8-7D6FC8A2E55A}" srcOrd="4" destOrd="0" presId="urn:microsoft.com/office/officeart/2011/layout/RadialPictureList"/>
    <dgm:cxn modelId="{2C6AF24F-C70E-498B-84D0-47F41BE420AA}" type="presParOf" srcId="{5403E918-6A58-43E9-BDD8-7D6FC8A2E55A}" destId="{EBB16A4D-2259-458E-B3C6-7F3CD3AA43A8}" srcOrd="0" destOrd="0" presId="urn:microsoft.com/office/officeart/2011/layout/RadialPictureList"/>
    <dgm:cxn modelId="{B99595A9-5959-4FDE-97DC-9D5FEBACB6AC}" type="presParOf" srcId="{DD471E13-45F2-46EB-AD7F-1995C71DCCD4}" destId="{73C17E22-A6E3-4866-A671-C7AD5F58FEDA}" srcOrd="5" destOrd="0" presId="urn:microsoft.com/office/officeart/2011/layout/RadialPictureList"/>
    <dgm:cxn modelId="{0D0534DA-F681-468C-A3F9-2AC141AD7FC5}" type="presParOf" srcId="{DD471E13-45F2-46EB-AD7F-1995C71DCCD4}" destId="{E130E26F-2E6B-4E43-802B-4434686D0D00}" srcOrd="6" destOrd="0" presId="urn:microsoft.com/office/officeart/2011/layout/RadialPictureList"/>
    <dgm:cxn modelId="{E4998F7A-FD07-451A-9785-147DF08F178A}" type="presParOf" srcId="{E130E26F-2E6B-4E43-802B-4434686D0D00}" destId="{70019F54-68C4-420E-9E56-F6F37FD8B89F}" srcOrd="0" destOrd="0" presId="urn:microsoft.com/office/officeart/2011/layout/RadialPictureList"/>
    <dgm:cxn modelId="{6215E3EF-016A-48D5-B70E-DF1F9AE56AB2}" type="presParOf" srcId="{DD471E13-45F2-46EB-AD7F-1995C71DCCD4}" destId="{52423A8F-3BFC-4BDA-B10E-637FBFEE83BC}" srcOrd="7" destOrd="0" presId="urn:microsoft.com/office/officeart/2011/layout/RadialPictureList"/>
  </dgm:cxnLst>
  <dgm:bg/>
  <dgm:whole>
    <a:ln>
      <a:noFill/>
    </a:ln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A56C85-DC81-467C-BCD6-D66DF904578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A789AC-1F37-4C7F-A486-19914D78CFA5}">
      <dgm:prSet custT="1"/>
      <dgm:spPr>
        <a:solidFill>
          <a:srgbClr val="0033CC"/>
        </a:solidFill>
      </dgm:spPr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Аккуратность, быстрота выполнения заданий.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AC186B-C441-4E4A-B2D6-F71AFB365790}" type="parTrans" cxnId="{81EA50A1-2153-410F-A027-9559EC545945}">
      <dgm:prSet/>
      <dgm:spPr/>
      <dgm:t>
        <a:bodyPr/>
        <a:lstStyle/>
        <a:p>
          <a:endParaRPr lang="ru-RU"/>
        </a:p>
      </dgm:t>
    </dgm:pt>
    <dgm:pt modelId="{F166D3AC-D82F-4299-80B8-3080BACFF2DF}" type="sibTrans" cxnId="{81EA50A1-2153-410F-A027-9559EC545945}">
      <dgm:prSet/>
      <dgm:spPr/>
      <dgm:t>
        <a:bodyPr/>
        <a:lstStyle/>
        <a:p>
          <a:endParaRPr lang="ru-RU"/>
        </a:p>
      </dgm:t>
    </dgm:pt>
    <dgm:pt modelId="{6BC0474E-4CCF-45BF-80F5-F0A94C545A19}">
      <dgm:prSet custT="1"/>
      <dgm:spPr>
        <a:solidFill>
          <a:srgbClr val="0033CC"/>
        </a:solidFill>
      </dgm:spPr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Взаимопомощь, настойчивость, дружелюбие. 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724EF2-2934-4CA3-BEED-9C41EA692C01}" type="parTrans" cxnId="{F749DD53-95BD-44BE-8571-54E12220FCCB}">
      <dgm:prSet/>
      <dgm:spPr/>
      <dgm:t>
        <a:bodyPr/>
        <a:lstStyle/>
        <a:p>
          <a:endParaRPr lang="ru-RU"/>
        </a:p>
      </dgm:t>
    </dgm:pt>
    <dgm:pt modelId="{C3293796-A30B-4FF2-9EBC-DAA3562D0A12}" type="sibTrans" cxnId="{F749DD53-95BD-44BE-8571-54E12220FCCB}">
      <dgm:prSet/>
      <dgm:spPr/>
      <dgm:t>
        <a:bodyPr/>
        <a:lstStyle/>
        <a:p>
          <a:endParaRPr lang="ru-RU"/>
        </a:p>
      </dgm:t>
    </dgm:pt>
    <dgm:pt modelId="{78E9338E-1ADC-4002-B95F-0512E15CC38F}">
      <dgm:prSet custT="1"/>
      <dgm:spPr>
        <a:solidFill>
          <a:srgbClr val="0033CC"/>
        </a:solidFill>
      </dgm:spPr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Чувство красоты, эстетичности.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D525F3-A576-4A37-AE95-267EE0D78E3F}" type="parTrans" cxnId="{EFB05055-01C8-41A9-B3FA-26A4BB42ECE8}">
      <dgm:prSet/>
      <dgm:spPr/>
      <dgm:t>
        <a:bodyPr/>
        <a:lstStyle/>
        <a:p>
          <a:endParaRPr lang="ru-RU"/>
        </a:p>
      </dgm:t>
    </dgm:pt>
    <dgm:pt modelId="{682669AC-D374-4D81-851D-2EFE8D2F1847}" type="sibTrans" cxnId="{EFB05055-01C8-41A9-B3FA-26A4BB42ECE8}">
      <dgm:prSet/>
      <dgm:spPr/>
      <dgm:t>
        <a:bodyPr/>
        <a:lstStyle/>
        <a:p>
          <a:endParaRPr lang="ru-RU"/>
        </a:p>
      </dgm:t>
    </dgm:pt>
    <dgm:pt modelId="{CCC1C3DF-8466-4383-8AD4-5385AAA1BF22}">
      <dgm:prSet custT="1"/>
      <dgm:spPr>
        <a:solidFill>
          <a:srgbClr val="0033CC"/>
        </a:solidFill>
      </dgm:spPr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Нравственное поведение.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3B331A-6500-40F1-B2FB-10183349D955}" type="parTrans" cxnId="{96E69439-9077-4FB0-B280-9B33C6F7DFF0}">
      <dgm:prSet/>
      <dgm:spPr/>
      <dgm:t>
        <a:bodyPr/>
        <a:lstStyle/>
        <a:p>
          <a:endParaRPr lang="ru-RU"/>
        </a:p>
      </dgm:t>
    </dgm:pt>
    <dgm:pt modelId="{712BCD83-6A46-4E49-B71C-EBDEA02BD3DA}" type="sibTrans" cxnId="{96E69439-9077-4FB0-B280-9B33C6F7DFF0}">
      <dgm:prSet/>
      <dgm:spPr/>
      <dgm:t>
        <a:bodyPr/>
        <a:lstStyle/>
        <a:p>
          <a:endParaRPr lang="ru-RU"/>
        </a:p>
      </dgm:t>
    </dgm:pt>
    <dgm:pt modelId="{0F6AEFBE-6FC2-4BF8-81B5-0A042575CF8E}">
      <dgm:prSet custT="1"/>
      <dgm:spPr>
        <a:solidFill>
          <a:srgbClr val="0033CC"/>
        </a:solidFill>
      </dgm:spPr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Нравственные понятия и представления.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F16AD9-B5DD-4274-A09E-DAE26AE22C80}" type="parTrans" cxnId="{97B1DA41-DA8D-4039-84F6-7911039AE8FE}">
      <dgm:prSet/>
      <dgm:spPr/>
      <dgm:t>
        <a:bodyPr/>
        <a:lstStyle/>
        <a:p>
          <a:endParaRPr lang="ru-RU"/>
        </a:p>
      </dgm:t>
    </dgm:pt>
    <dgm:pt modelId="{08532238-E151-40E8-A8CF-38E8BEC6A143}" type="sibTrans" cxnId="{97B1DA41-DA8D-4039-84F6-7911039AE8FE}">
      <dgm:prSet/>
      <dgm:spPr/>
      <dgm:t>
        <a:bodyPr/>
        <a:lstStyle/>
        <a:p>
          <a:endParaRPr lang="ru-RU"/>
        </a:p>
      </dgm:t>
    </dgm:pt>
    <dgm:pt modelId="{3C63EB6F-2BDC-4FD6-B5B4-CBF49F19B12C}" type="pres">
      <dgm:prSet presAssocID="{D7A56C85-DC81-467C-BCD6-D66DF904578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1FA149-B5FC-4B36-B17C-8B365861AF08}" type="pres">
      <dgm:prSet presAssocID="{9FA789AC-1F37-4C7F-A486-19914D78CFA5}" presName="parentLin" presStyleCnt="0"/>
      <dgm:spPr/>
    </dgm:pt>
    <dgm:pt modelId="{BCC1492C-4840-4275-84B0-E8678893F497}" type="pres">
      <dgm:prSet presAssocID="{9FA789AC-1F37-4C7F-A486-19914D78CFA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A18E4C6-2924-4AD0-A894-694890ED20CE}" type="pres">
      <dgm:prSet presAssocID="{9FA789AC-1F37-4C7F-A486-19914D78CFA5}" presName="parentText" presStyleLbl="node1" presStyleIdx="0" presStyleCnt="5" custScaleX="136837" custLinFactNeighborX="-5976" custLinFactNeighborY="278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1974-EC9D-463B-BDE1-E4521BBA5516}" type="pres">
      <dgm:prSet presAssocID="{9FA789AC-1F37-4C7F-A486-19914D78CFA5}" presName="negativeSpace" presStyleCnt="0"/>
      <dgm:spPr/>
    </dgm:pt>
    <dgm:pt modelId="{24D6CB1C-C4E7-4093-832C-8BD67858136A}" type="pres">
      <dgm:prSet presAssocID="{9FA789AC-1F37-4C7F-A486-19914D78CFA5}" presName="childText" presStyleLbl="conFgAcc1" presStyleIdx="0" presStyleCnt="5" custLinFactNeighborX="103" custLinFactNeighborY="26491">
        <dgm:presLayoutVars>
          <dgm:bulletEnabled val="1"/>
        </dgm:presLayoutVars>
      </dgm:prSet>
      <dgm:spPr/>
    </dgm:pt>
    <dgm:pt modelId="{0D6BD232-2E77-491F-9DC0-0F052D63D7AB}" type="pres">
      <dgm:prSet presAssocID="{F166D3AC-D82F-4299-80B8-3080BACFF2DF}" presName="spaceBetweenRectangles" presStyleCnt="0"/>
      <dgm:spPr/>
    </dgm:pt>
    <dgm:pt modelId="{CE02F8A4-FECE-485C-AE20-5C6959DC567A}" type="pres">
      <dgm:prSet presAssocID="{6BC0474E-4CCF-45BF-80F5-F0A94C545A19}" presName="parentLin" presStyleCnt="0"/>
      <dgm:spPr/>
    </dgm:pt>
    <dgm:pt modelId="{1D2558E5-085E-469B-839F-E4FE47501828}" type="pres">
      <dgm:prSet presAssocID="{6BC0474E-4CCF-45BF-80F5-F0A94C545A19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A30068B-03DC-49CA-A81A-94CAAB957F1B}" type="pres">
      <dgm:prSet presAssocID="{6BC0474E-4CCF-45BF-80F5-F0A94C545A19}" presName="parentText" presStyleLbl="node1" presStyleIdx="1" presStyleCnt="5" custScaleX="128736" custLinFactNeighborX="28654" custLinFactNeighborY="-283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0F589-4D1F-4E70-BF8D-562F1C1F82CD}" type="pres">
      <dgm:prSet presAssocID="{6BC0474E-4CCF-45BF-80F5-F0A94C545A19}" presName="negativeSpace" presStyleCnt="0"/>
      <dgm:spPr/>
    </dgm:pt>
    <dgm:pt modelId="{C5C32CC1-61A5-47A5-8AE5-7768D00EFD4B}" type="pres">
      <dgm:prSet presAssocID="{6BC0474E-4CCF-45BF-80F5-F0A94C545A19}" presName="childText" presStyleLbl="conFgAcc1" presStyleIdx="1" presStyleCnt="5" custLinFactNeighborX="5073" custLinFactNeighborY="91235">
        <dgm:presLayoutVars>
          <dgm:bulletEnabled val="1"/>
        </dgm:presLayoutVars>
      </dgm:prSet>
      <dgm:spPr/>
    </dgm:pt>
    <dgm:pt modelId="{95C3FA43-D1EB-4C8E-B853-8380EB286D78}" type="pres">
      <dgm:prSet presAssocID="{C3293796-A30B-4FF2-9EBC-DAA3562D0A12}" presName="spaceBetweenRectangles" presStyleCnt="0"/>
      <dgm:spPr/>
    </dgm:pt>
    <dgm:pt modelId="{4F3D941F-4B51-43BE-ABE4-4DAB29FA53EA}" type="pres">
      <dgm:prSet presAssocID="{78E9338E-1ADC-4002-B95F-0512E15CC38F}" presName="parentLin" presStyleCnt="0"/>
      <dgm:spPr/>
    </dgm:pt>
    <dgm:pt modelId="{02D2A022-DBBE-4047-B141-509593790C92}" type="pres">
      <dgm:prSet presAssocID="{78E9338E-1ADC-4002-B95F-0512E15CC38F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7F3D9C8-F765-460B-965F-126A7F76E8F3}" type="pres">
      <dgm:prSet presAssocID="{78E9338E-1ADC-4002-B95F-0512E15CC38F}" presName="parentText" presStyleLbl="node1" presStyleIdx="2" presStyleCnt="5" custScaleX="84947" custLinFactX="11399" custLinFactNeighborX="100000" custLinFactNeighborY="-1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A96B8A-BCFE-4CD7-A1DD-182FAC039E96}" type="pres">
      <dgm:prSet presAssocID="{78E9338E-1ADC-4002-B95F-0512E15CC38F}" presName="negativeSpace" presStyleCnt="0"/>
      <dgm:spPr/>
    </dgm:pt>
    <dgm:pt modelId="{3694D823-657D-4781-8A49-817645254F3D}" type="pres">
      <dgm:prSet presAssocID="{78E9338E-1ADC-4002-B95F-0512E15CC38F}" presName="childText" presStyleLbl="conFgAcc1" presStyleIdx="2" presStyleCnt="5">
        <dgm:presLayoutVars>
          <dgm:bulletEnabled val="1"/>
        </dgm:presLayoutVars>
      </dgm:prSet>
      <dgm:spPr/>
    </dgm:pt>
    <dgm:pt modelId="{33D2BF66-B4BB-464F-A468-53440338FA77}" type="pres">
      <dgm:prSet presAssocID="{682669AC-D374-4D81-851D-2EFE8D2F1847}" presName="spaceBetweenRectangles" presStyleCnt="0"/>
      <dgm:spPr/>
    </dgm:pt>
    <dgm:pt modelId="{9C686560-3891-47B7-BAB5-A42230B7ED94}" type="pres">
      <dgm:prSet presAssocID="{CCC1C3DF-8466-4383-8AD4-5385AAA1BF22}" presName="parentLin" presStyleCnt="0"/>
      <dgm:spPr/>
    </dgm:pt>
    <dgm:pt modelId="{12F5E91D-DCEA-420B-B047-3A4213298310}" type="pres">
      <dgm:prSet presAssocID="{CCC1C3DF-8466-4383-8AD4-5385AAA1BF22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4776D55D-99D8-4D68-B8D9-A473A662A230}" type="pres">
      <dgm:prSet presAssocID="{CCC1C3DF-8466-4383-8AD4-5385AAA1BF22}" presName="parentText" presStyleLbl="node1" presStyleIdx="3" presStyleCnt="5" custScaleX="77117" custLinFactX="18513" custLinFactNeighborX="100000" custLinFactNeighborY="-579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2CA27-294E-4240-A27E-584A8B5CB911}" type="pres">
      <dgm:prSet presAssocID="{CCC1C3DF-8466-4383-8AD4-5385AAA1BF22}" presName="negativeSpace" presStyleCnt="0"/>
      <dgm:spPr/>
    </dgm:pt>
    <dgm:pt modelId="{DDB335E8-9BAC-482F-AB26-CFFDE6224195}" type="pres">
      <dgm:prSet presAssocID="{CCC1C3DF-8466-4383-8AD4-5385AAA1BF22}" presName="childText" presStyleLbl="conFgAcc1" presStyleIdx="3" presStyleCnt="5">
        <dgm:presLayoutVars>
          <dgm:bulletEnabled val="1"/>
        </dgm:presLayoutVars>
      </dgm:prSet>
      <dgm:spPr/>
    </dgm:pt>
    <dgm:pt modelId="{F3378FC3-80F4-46EE-9E0F-B25DC7A90FAC}" type="pres">
      <dgm:prSet presAssocID="{712BCD83-6A46-4E49-B71C-EBDEA02BD3DA}" presName="spaceBetweenRectangles" presStyleCnt="0"/>
      <dgm:spPr/>
    </dgm:pt>
    <dgm:pt modelId="{F4298A06-EB2E-4404-B837-7EAA2550B492}" type="pres">
      <dgm:prSet presAssocID="{0F6AEFBE-6FC2-4BF8-81B5-0A042575CF8E}" presName="parentLin" presStyleCnt="0"/>
      <dgm:spPr/>
    </dgm:pt>
    <dgm:pt modelId="{D0A8E31A-19A1-4767-B477-13A667DF85D9}" type="pres">
      <dgm:prSet presAssocID="{0F6AEFBE-6FC2-4BF8-81B5-0A042575CF8E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EFDC2F85-9371-4A67-844F-80D35A04D03B}" type="pres">
      <dgm:prSet presAssocID="{0F6AEFBE-6FC2-4BF8-81B5-0A042575CF8E}" presName="parentText" presStyleLbl="node1" presStyleIdx="4" presStyleCnt="5" custScaleX="107214" custScaleY="91689" custLinFactX="4286" custLinFactY="-194580" custLinFactNeighborX="100000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D9F47-0839-44F3-9EDA-75E2BD843941}" type="pres">
      <dgm:prSet presAssocID="{0F6AEFBE-6FC2-4BF8-81B5-0A042575CF8E}" presName="negativeSpace" presStyleCnt="0"/>
      <dgm:spPr/>
    </dgm:pt>
    <dgm:pt modelId="{C534EAAD-5B6E-4F8E-A576-05AF050AC3A8}" type="pres">
      <dgm:prSet presAssocID="{0F6AEFBE-6FC2-4BF8-81B5-0A042575CF8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7672F13-BCB6-40A5-9857-44A8A7D9C347}" type="presOf" srcId="{CCC1C3DF-8466-4383-8AD4-5385AAA1BF22}" destId="{12F5E91D-DCEA-420B-B047-3A4213298310}" srcOrd="0" destOrd="0" presId="urn:microsoft.com/office/officeart/2005/8/layout/list1"/>
    <dgm:cxn modelId="{FE1A49A9-590A-4CE1-866F-6B3D7A1C9308}" type="presOf" srcId="{78E9338E-1ADC-4002-B95F-0512E15CC38F}" destId="{02D2A022-DBBE-4047-B141-509593790C92}" srcOrd="0" destOrd="0" presId="urn:microsoft.com/office/officeart/2005/8/layout/list1"/>
    <dgm:cxn modelId="{3C464642-7356-498B-A16E-2B361D6BCC7B}" type="presOf" srcId="{6BC0474E-4CCF-45BF-80F5-F0A94C545A19}" destId="{1A30068B-03DC-49CA-A81A-94CAAB957F1B}" srcOrd="1" destOrd="0" presId="urn:microsoft.com/office/officeart/2005/8/layout/list1"/>
    <dgm:cxn modelId="{EFB05055-01C8-41A9-B3FA-26A4BB42ECE8}" srcId="{D7A56C85-DC81-467C-BCD6-D66DF9045782}" destId="{78E9338E-1ADC-4002-B95F-0512E15CC38F}" srcOrd="2" destOrd="0" parTransId="{14D525F3-A576-4A37-AE95-267EE0D78E3F}" sibTransId="{682669AC-D374-4D81-851D-2EFE8D2F1847}"/>
    <dgm:cxn modelId="{898B56B5-4A4F-4B67-822D-0972272E046E}" type="presOf" srcId="{78E9338E-1ADC-4002-B95F-0512E15CC38F}" destId="{07F3D9C8-F765-460B-965F-126A7F76E8F3}" srcOrd="1" destOrd="0" presId="urn:microsoft.com/office/officeart/2005/8/layout/list1"/>
    <dgm:cxn modelId="{E4506A73-4A9B-45AF-B101-F418352BF828}" type="presOf" srcId="{9FA789AC-1F37-4C7F-A486-19914D78CFA5}" destId="{9A18E4C6-2924-4AD0-A894-694890ED20CE}" srcOrd="1" destOrd="0" presId="urn:microsoft.com/office/officeart/2005/8/layout/list1"/>
    <dgm:cxn modelId="{A11D3220-ACF2-47A0-B82B-FCD82F55F505}" type="presOf" srcId="{0F6AEFBE-6FC2-4BF8-81B5-0A042575CF8E}" destId="{EFDC2F85-9371-4A67-844F-80D35A04D03B}" srcOrd="1" destOrd="0" presId="urn:microsoft.com/office/officeart/2005/8/layout/list1"/>
    <dgm:cxn modelId="{7C751907-78EF-4AB3-9B4B-7A41081E11DA}" type="presOf" srcId="{9FA789AC-1F37-4C7F-A486-19914D78CFA5}" destId="{BCC1492C-4840-4275-84B0-E8678893F497}" srcOrd="0" destOrd="0" presId="urn:microsoft.com/office/officeart/2005/8/layout/list1"/>
    <dgm:cxn modelId="{27D6014B-4A30-41E5-8E64-2DD1D4E2DCC9}" type="presOf" srcId="{0F6AEFBE-6FC2-4BF8-81B5-0A042575CF8E}" destId="{D0A8E31A-19A1-4767-B477-13A667DF85D9}" srcOrd="0" destOrd="0" presId="urn:microsoft.com/office/officeart/2005/8/layout/list1"/>
    <dgm:cxn modelId="{ED7DB7D1-24C8-4AB3-989F-51B50E2D2277}" type="presOf" srcId="{D7A56C85-DC81-467C-BCD6-D66DF9045782}" destId="{3C63EB6F-2BDC-4FD6-B5B4-CBF49F19B12C}" srcOrd="0" destOrd="0" presId="urn:microsoft.com/office/officeart/2005/8/layout/list1"/>
    <dgm:cxn modelId="{96E69439-9077-4FB0-B280-9B33C6F7DFF0}" srcId="{D7A56C85-DC81-467C-BCD6-D66DF9045782}" destId="{CCC1C3DF-8466-4383-8AD4-5385AAA1BF22}" srcOrd="3" destOrd="0" parTransId="{BE3B331A-6500-40F1-B2FB-10183349D955}" sibTransId="{712BCD83-6A46-4E49-B71C-EBDEA02BD3DA}"/>
    <dgm:cxn modelId="{97B1DA41-DA8D-4039-84F6-7911039AE8FE}" srcId="{D7A56C85-DC81-467C-BCD6-D66DF9045782}" destId="{0F6AEFBE-6FC2-4BF8-81B5-0A042575CF8E}" srcOrd="4" destOrd="0" parTransId="{CBF16AD9-B5DD-4274-A09E-DAE26AE22C80}" sibTransId="{08532238-E151-40E8-A8CF-38E8BEC6A143}"/>
    <dgm:cxn modelId="{5A03DDA7-1285-440B-AEDB-D0D70DCBA35C}" type="presOf" srcId="{CCC1C3DF-8466-4383-8AD4-5385AAA1BF22}" destId="{4776D55D-99D8-4D68-B8D9-A473A662A230}" srcOrd="1" destOrd="0" presId="urn:microsoft.com/office/officeart/2005/8/layout/list1"/>
    <dgm:cxn modelId="{F749DD53-95BD-44BE-8571-54E12220FCCB}" srcId="{D7A56C85-DC81-467C-BCD6-D66DF9045782}" destId="{6BC0474E-4CCF-45BF-80F5-F0A94C545A19}" srcOrd="1" destOrd="0" parTransId="{11724EF2-2934-4CA3-BEED-9C41EA692C01}" sibTransId="{C3293796-A30B-4FF2-9EBC-DAA3562D0A12}"/>
    <dgm:cxn modelId="{CF82B840-F3D1-45EA-8145-B6162EA7B3C0}" type="presOf" srcId="{6BC0474E-4CCF-45BF-80F5-F0A94C545A19}" destId="{1D2558E5-085E-469B-839F-E4FE47501828}" srcOrd="0" destOrd="0" presId="urn:microsoft.com/office/officeart/2005/8/layout/list1"/>
    <dgm:cxn modelId="{81EA50A1-2153-410F-A027-9559EC545945}" srcId="{D7A56C85-DC81-467C-BCD6-D66DF9045782}" destId="{9FA789AC-1F37-4C7F-A486-19914D78CFA5}" srcOrd="0" destOrd="0" parTransId="{19AC186B-C441-4E4A-B2D6-F71AFB365790}" sibTransId="{F166D3AC-D82F-4299-80B8-3080BACFF2DF}"/>
    <dgm:cxn modelId="{41D0EFB8-B70D-4B5A-8751-0BBFC8607121}" type="presParOf" srcId="{3C63EB6F-2BDC-4FD6-B5B4-CBF49F19B12C}" destId="{D21FA149-B5FC-4B36-B17C-8B365861AF08}" srcOrd="0" destOrd="0" presId="urn:microsoft.com/office/officeart/2005/8/layout/list1"/>
    <dgm:cxn modelId="{0160E3B5-D235-4464-AF97-D840A8E8E5B1}" type="presParOf" srcId="{D21FA149-B5FC-4B36-B17C-8B365861AF08}" destId="{BCC1492C-4840-4275-84B0-E8678893F497}" srcOrd="0" destOrd="0" presId="urn:microsoft.com/office/officeart/2005/8/layout/list1"/>
    <dgm:cxn modelId="{DC2A8300-FF55-4EC2-AA9F-3525570A3111}" type="presParOf" srcId="{D21FA149-B5FC-4B36-B17C-8B365861AF08}" destId="{9A18E4C6-2924-4AD0-A894-694890ED20CE}" srcOrd="1" destOrd="0" presId="urn:microsoft.com/office/officeart/2005/8/layout/list1"/>
    <dgm:cxn modelId="{4E82C4FF-71C3-4AB6-B3C9-CAEFFA6A82AE}" type="presParOf" srcId="{3C63EB6F-2BDC-4FD6-B5B4-CBF49F19B12C}" destId="{4EC71974-EC9D-463B-BDE1-E4521BBA5516}" srcOrd="1" destOrd="0" presId="urn:microsoft.com/office/officeart/2005/8/layout/list1"/>
    <dgm:cxn modelId="{A77DFF9F-73CE-4385-99DB-834BEF71326C}" type="presParOf" srcId="{3C63EB6F-2BDC-4FD6-B5B4-CBF49F19B12C}" destId="{24D6CB1C-C4E7-4093-832C-8BD67858136A}" srcOrd="2" destOrd="0" presId="urn:microsoft.com/office/officeart/2005/8/layout/list1"/>
    <dgm:cxn modelId="{EC28183D-2E73-47A7-A778-5BEA45E93E66}" type="presParOf" srcId="{3C63EB6F-2BDC-4FD6-B5B4-CBF49F19B12C}" destId="{0D6BD232-2E77-491F-9DC0-0F052D63D7AB}" srcOrd="3" destOrd="0" presId="urn:microsoft.com/office/officeart/2005/8/layout/list1"/>
    <dgm:cxn modelId="{941407DF-8F91-4CB3-9754-9AC5391CF668}" type="presParOf" srcId="{3C63EB6F-2BDC-4FD6-B5B4-CBF49F19B12C}" destId="{CE02F8A4-FECE-485C-AE20-5C6959DC567A}" srcOrd="4" destOrd="0" presId="urn:microsoft.com/office/officeart/2005/8/layout/list1"/>
    <dgm:cxn modelId="{30D48176-64BE-4712-95E0-952D16F3FF05}" type="presParOf" srcId="{CE02F8A4-FECE-485C-AE20-5C6959DC567A}" destId="{1D2558E5-085E-469B-839F-E4FE47501828}" srcOrd="0" destOrd="0" presId="urn:microsoft.com/office/officeart/2005/8/layout/list1"/>
    <dgm:cxn modelId="{F8F11FE8-37F2-40E5-A79F-DA33812B12B1}" type="presParOf" srcId="{CE02F8A4-FECE-485C-AE20-5C6959DC567A}" destId="{1A30068B-03DC-49CA-A81A-94CAAB957F1B}" srcOrd="1" destOrd="0" presId="urn:microsoft.com/office/officeart/2005/8/layout/list1"/>
    <dgm:cxn modelId="{FC32739B-B49B-467D-95D1-BF2A9B8F0413}" type="presParOf" srcId="{3C63EB6F-2BDC-4FD6-B5B4-CBF49F19B12C}" destId="{9090F589-4D1F-4E70-BF8D-562F1C1F82CD}" srcOrd="5" destOrd="0" presId="urn:microsoft.com/office/officeart/2005/8/layout/list1"/>
    <dgm:cxn modelId="{0F70213B-7E02-42B9-AC07-548D857B64E7}" type="presParOf" srcId="{3C63EB6F-2BDC-4FD6-B5B4-CBF49F19B12C}" destId="{C5C32CC1-61A5-47A5-8AE5-7768D00EFD4B}" srcOrd="6" destOrd="0" presId="urn:microsoft.com/office/officeart/2005/8/layout/list1"/>
    <dgm:cxn modelId="{2A7CD91E-CD7B-401D-A736-9962DE4D66A6}" type="presParOf" srcId="{3C63EB6F-2BDC-4FD6-B5B4-CBF49F19B12C}" destId="{95C3FA43-D1EB-4C8E-B853-8380EB286D78}" srcOrd="7" destOrd="0" presId="urn:microsoft.com/office/officeart/2005/8/layout/list1"/>
    <dgm:cxn modelId="{87D1E175-EDA3-4956-9612-55034F414081}" type="presParOf" srcId="{3C63EB6F-2BDC-4FD6-B5B4-CBF49F19B12C}" destId="{4F3D941F-4B51-43BE-ABE4-4DAB29FA53EA}" srcOrd="8" destOrd="0" presId="urn:microsoft.com/office/officeart/2005/8/layout/list1"/>
    <dgm:cxn modelId="{A54268C2-4FC1-4B27-A860-7D1347D4F981}" type="presParOf" srcId="{4F3D941F-4B51-43BE-ABE4-4DAB29FA53EA}" destId="{02D2A022-DBBE-4047-B141-509593790C92}" srcOrd="0" destOrd="0" presId="urn:microsoft.com/office/officeart/2005/8/layout/list1"/>
    <dgm:cxn modelId="{97DA8320-6E75-4138-AE49-AB773F8E3EF5}" type="presParOf" srcId="{4F3D941F-4B51-43BE-ABE4-4DAB29FA53EA}" destId="{07F3D9C8-F765-460B-965F-126A7F76E8F3}" srcOrd="1" destOrd="0" presId="urn:microsoft.com/office/officeart/2005/8/layout/list1"/>
    <dgm:cxn modelId="{77C0F8AC-8E80-40D6-9205-E94A601A3766}" type="presParOf" srcId="{3C63EB6F-2BDC-4FD6-B5B4-CBF49F19B12C}" destId="{99A96B8A-BCFE-4CD7-A1DD-182FAC039E96}" srcOrd="9" destOrd="0" presId="urn:microsoft.com/office/officeart/2005/8/layout/list1"/>
    <dgm:cxn modelId="{5EEB2F1F-F3B3-4F72-8032-C5470FF44A98}" type="presParOf" srcId="{3C63EB6F-2BDC-4FD6-B5B4-CBF49F19B12C}" destId="{3694D823-657D-4781-8A49-817645254F3D}" srcOrd="10" destOrd="0" presId="urn:microsoft.com/office/officeart/2005/8/layout/list1"/>
    <dgm:cxn modelId="{73D05818-2E64-4595-A62A-EB35FA3AC817}" type="presParOf" srcId="{3C63EB6F-2BDC-4FD6-B5B4-CBF49F19B12C}" destId="{33D2BF66-B4BB-464F-A468-53440338FA77}" srcOrd="11" destOrd="0" presId="urn:microsoft.com/office/officeart/2005/8/layout/list1"/>
    <dgm:cxn modelId="{60AE01F9-1C64-4CC3-8B44-2450F405C64F}" type="presParOf" srcId="{3C63EB6F-2BDC-4FD6-B5B4-CBF49F19B12C}" destId="{9C686560-3891-47B7-BAB5-A42230B7ED94}" srcOrd="12" destOrd="0" presId="urn:microsoft.com/office/officeart/2005/8/layout/list1"/>
    <dgm:cxn modelId="{F90A92EF-5EB3-4108-AA2F-04DC8A7FF888}" type="presParOf" srcId="{9C686560-3891-47B7-BAB5-A42230B7ED94}" destId="{12F5E91D-DCEA-420B-B047-3A4213298310}" srcOrd="0" destOrd="0" presId="urn:microsoft.com/office/officeart/2005/8/layout/list1"/>
    <dgm:cxn modelId="{21620919-EE18-4012-8B02-AD6C645DA749}" type="presParOf" srcId="{9C686560-3891-47B7-BAB5-A42230B7ED94}" destId="{4776D55D-99D8-4D68-B8D9-A473A662A230}" srcOrd="1" destOrd="0" presId="urn:microsoft.com/office/officeart/2005/8/layout/list1"/>
    <dgm:cxn modelId="{FB7F3D89-DFAF-408C-852A-76EEB6CA601B}" type="presParOf" srcId="{3C63EB6F-2BDC-4FD6-B5B4-CBF49F19B12C}" destId="{2882CA27-294E-4240-A27E-584A8B5CB911}" srcOrd="13" destOrd="0" presId="urn:microsoft.com/office/officeart/2005/8/layout/list1"/>
    <dgm:cxn modelId="{AF9BD5E5-5899-4933-AA99-0BFD7CD38CE3}" type="presParOf" srcId="{3C63EB6F-2BDC-4FD6-B5B4-CBF49F19B12C}" destId="{DDB335E8-9BAC-482F-AB26-CFFDE6224195}" srcOrd="14" destOrd="0" presId="urn:microsoft.com/office/officeart/2005/8/layout/list1"/>
    <dgm:cxn modelId="{5558A13C-43EE-417B-A85B-EE0C5C7F177E}" type="presParOf" srcId="{3C63EB6F-2BDC-4FD6-B5B4-CBF49F19B12C}" destId="{F3378FC3-80F4-46EE-9E0F-B25DC7A90FAC}" srcOrd="15" destOrd="0" presId="urn:microsoft.com/office/officeart/2005/8/layout/list1"/>
    <dgm:cxn modelId="{8D2ED75C-5BEC-4E35-BF66-1FEFC5A690DD}" type="presParOf" srcId="{3C63EB6F-2BDC-4FD6-B5B4-CBF49F19B12C}" destId="{F4298A06-EB2E-4404-B837-7EAA2550B492}" srcOrd="16" destOrd="0" presId="urn:microsoft.com/office/officeart/2005/8/layout/list1"/>
    <dgm:cxn modelId="{A5976A15-90B4-42F5-8462-E78C12596B8D}" type="presParOf" srcId="{F4298A06-EB2E-4404-B837-7EAA2550B492}" destId="{D0A8E31A-19A1-4767-B477-13A667DF85D9}" srcOrd="0" destOrd="0" presId="urn:microsoft.com/office/officeart/2005/8/layout/list1"/>
    <dgm:cxn modelId="{F9B612D8-9FF3-4A60-9796-CB93123CB83E}" type="presParOf" srcId="{F4298A06-EB2E-4404-B837-7EAA2550B492}" destId="{EFDC2F85-9371-4A67-844F-80D35A04D03B}" srcOrd="1" destOrd="0" presId="urn:microsoft.com/office/officeart/2005/8/layout/list1"/>
    <dgm:cxn modelId="{8CDDC1BC-5B93-4500-B77C-46D828700BAD}" type="presParOf" srcId="{3C63EB6F-2BDC-4FD6-B5B4-CBF49F19B12C}" destId="{F97D9F47-0839-44F3-9EDA-75E2BD843941}" srcOrd="17" destOrd="0" presId="urn:microsoft.com/office/officeart/2005/8/layout/list1"/>
    <dgm:cxn modelId="{EC6A219B-AD2E-4046-93BB-CAA4C4B85A12}" type="presParOf" srcId="{3C63EB6F-2BDC-4FD6-B5B4-CBF49F19B12C}" destId="{C534EAAD-5B6E-4F8E-A576-05AF050AC3A8}" srcOrd="18" destOrd="0" presId="urn:microsoft.com/office/officeart/2005/8/layout/list1"/>
  </dgm:cxnLst>
  <dgm:bg/>
  <dgm:whole>
    <a:ln w="38100">
      <a:solidFill>
        <a:srgbClr val="0033CC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Радиальный список рисунков"/>
  <dgm:desc val="Служит для отображения связей с центральной идеей. Фигура уровня 1 содержит текст, а все фигуры уровня 2 содержат рисунок с соответствующим текстом. Ограничен четырьмя рисунками уровня 2.  Неиспользуемые рисунки не отображаются, но остаются доступными при смене макета. Рекомендуется использовать текст уровня 2 небольшого объема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8EEC2EE-AA3D-426C-A9B1-C280423D81E6}" type="datetimeFigureOut">
              <a:rPr lang="ru-RU"/>
              <a:pPr>
                <a:defRPr/>
              </a:pPr>
              <a:t>19.12.2014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7130DB5-8702-4D46-9892-67705A24E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065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D039F9-25DB-4783-8CCF-5A56D44EC4DB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39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BFB67B-691C-4631-AEBD-0D697581E794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24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1E7217-7BC8-4ECD-A5F7-790920AFB57C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17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FFA1B42-C806-41D5-A3BF-0C4E2961F583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12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87313"/>
            <a:ext cx="7772400" cy="1470025"/>
          </a:xfrm>
          <a:solidFill>
            <a:schemeClr val="bg1">
              <a:alpha val="39999"/>
            </a:schemeClr>
          </a:solidFill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24325"/>
            <a:ext cx="6400800" cy="1752600"/>
          </a:xfr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A80A8-A5E8-4F4B-9804-55F9DA6EFA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7955807"/>
      </p:ext>
    </p:extLst>
  </p:cSld>
  <p:clrMapOvr>
    <a:masterClrMapping/>
  </p:clrMapOvr>
  <p:transition spd="med">
    <p:cover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5354F-9203-4702-B95B-0BAD027B09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817244"/>
      </p:ext>
    </p:extLst>
  </p:cSld>
  <p:clrMapOvr>
    <a:masterClrMapping/>
  </p:clrMapOvr>
  <p:transition spd="med">
    <p:cover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EBCB2-E126-47C4-B809-610C12EA11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2967772"/>
      </p:ext>
    </p:extLst>
  </p:cSld>
  <p:clrMapOvr>
    <a:masterClrMapping/>
  </p:clrMapOvr>
  <p:transition spd="med">
    <p:cover dir="l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C23F1-2B04-4DB6-8016-AA69C657EF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5558351"/>
      </p:ext>
    </p:extLst>
  </p:cSld>
  <p:clrMapOvr>
    <a:masterClrMapping/>
  </p:clrMapOvr>
  <p:transition spd="med">
    <p:cover dir="l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FCF95-5FBE-4CEA-AF3A-5239E0A4A8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5214385"/>
      </p:ext>
    </p:extLst>
  </p:cSld>
  <p:clrMapOvr>
    <a:masterClrMapping/>
  </p:clrMapOvr>
  <p:transition spd="med">
    <p:cover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DD757-2158-47A5-9F84-8D9BC844D0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741596"/>
      </p:ext>
    </p:extLst>
  </p:cSld>
  <p:clrMapOvr>
    <a:masterClrMapping/>
  </p:clrMapOvr>
  <p:transition spd="med">
    <p:cover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EFC68-8D3C-4FD1-94C3-C45FE11A12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824316"/>
      </p:ext>
    </p:extLst>
  </p:cSld>
  <p:clrMapOvr>
    <a:masterClrMapping/>
  </p:clrMapOvr>
  <p:transition spd="med">
    <p:cover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02A36-10AD-46A5-8CDF-235182CE41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1177826"/>
      </p:ext>
    </p:extLst>
  </p:cSld>
  <p:clrMapOvr>
    <a:masterClrMapping/>
  </p:clrMapOvr>
  <p:transition spd="med">
    <p:cover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FC38F-E6E1-4649-B81F-33430A4ED8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4582736"/>
      </p:ext>
    </p:extLst>
  </p:cSld>
  <p:clrMapOvr>
    <a:masterClrMapping/>
  </p:clrMapOvr>
  <p:transition spd="med">
    <p:cover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958D6-33D8-4365-B992-FAFCCAB060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8753451"/>
      </p:ext>
    </p:extLst>
  </p:cSld>
  <p:clrMapOvr>
    <a:masterClrMapping/>
  </p:clrMapOvr>
  <p:transition spd="med">
    <p:cover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06473-B316-44C6-8834-D606359C25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2802954"/>
      </p:ext>
    </p:extLst>
  </p:cSld>
  <p:clrMapOvr>
    <a:masterClrMapping/>
  </p:clrMapOvr>
  <p:transition spd="med">
    <p:cover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9C1A5-CC3F-491C-B0F2-CE075C4D09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4327333"/>
      </p:ext>
    </p:extLst>
  </p:cSld>
  <p:clrMapOvr>
    <a:masterClrMapping/>
  </p:clrMapOvr>
  <p:transition spd="med">
    <p:cover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B3328-5A6A-45C5-9392-8E0350B085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4080056"/>
      </p:ext>
    </p:extLst>
  </p:cSld>
  <p:clrMapOvr>
    <a:masterClrMapping/>
  </p:clrMapOvr>
  <p:transition spd="med">
    <p:cover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int1234ыярфенш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5213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3175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0225981-99AD-4974-9871-2197E352FE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1" r:id="rId1"/>
    <p:sldLayoutId id="2147485172" r:id="rId2"/>
    <p:sldLayoutId id="2147485173" r:id="rId3"/>
    <p:sldLayoutId id="2147485174" r:id="rId4"/>
    <p:sldLayoutId id="2147485175" r:id="rId5"/>
    <p:sldLayoutId id="2147485176" r:id="rId6"/>
    <p:sldLayoutId id="2147485177" r:id="rId7"/>
    <p:sldLayoutId id="2147485178" r:id="rId8"/>
    <p:sldLayoutId id="2147485179" r:id="rId9"/>
    <p:sldLayoutId id="2147485180" r:id="rId10"/>
    <p:sldLayoutId id="2147485181" r:id="rId11"/>
    <p:sldLayoutId id="2147485182" r:id="rId12"/>
    <p:sldLayoutId id="2147485183" r:id="rId13"/>
  </p:sldLayoutIdLst>
  <p:transition spd="med">
    <p:cover dir="l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99FF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99FF"/>
          </a:solidFill>
          <a:latin typeface="Century Gothic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99FF"/>
          </a:solidFill>
          <a:latin typeface="Century Gothic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99FF"/>
          </a:solidFill>
          <a:latin typeface="Century Gothic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99FF"/>
          </a:solidFill>
          <a:latin typeface="Century Gothic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>
          <a:solidFill>
            <a:srgbClr val="3399FF"/>
          </a:solidFill>
          <a:latin typeface="Century Gothic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>
          <a:solidFill>
            <a:srgbClr val="3399FF"/>
          </a:solidFill>
          <a:latin typeface="Century Gothic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>
          <a:solidFill>
            <a:srgbClr val="3399FF"/>
          </a:solidFill>
          <a:latin typeface="Century Gothic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>
          <a:solidFill>
            <a:srgbClr val="3399FF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F%D0%BE%D1%82%D1%80%D0%B5%D0%B1%D0%BB%D0%B5%D0%BD%D0%B8%D0%B5" TargetMode="External"/><Relationship Id="rId5" Type="http://schemas.openxmlformats.org/officeDocument/2006/relationships/hyperlink" Target="http://ru.wikipedia.org/wiki/%D0%A1%D0%B5%D0%BC%D1%8C%D1%8F" TargetMode="Externa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87313"/>
            <a:ext cx="8964612" cy="7493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1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ОГКОУ Специальная (коррекционная) общеобразовательная  школа-интернат</a:t>
            </a:r>
            <a:r>
              <a:rPr lang="en-US" altLang="ru-RU" sz="1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I-II </a:t>
            </a:r>
            <a:r>
              <a:rPr lang="ru-RU" altLang="ru-RU" sz="1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вида Костромской области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" y="3500438"/>
            <a:ext cx="9036050" cy="2881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altLang="ru-RU" sz="4000" b="1" dirty="0" smtClean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 детей с нарушением                             слуха и интеллекта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altLang="ru-RU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ступени обучения</a:t>
            </a:r>
            <a:endParaRPr lang="ru-RU" altLang="ru-RU" sz="36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Безимени-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979488"/>
            <a:ext cx="3168650" cy="30289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60550" y="115888"/>
            <a:ext cx="7175500" cy="720725"/>
          </a:xfrm>
        </p:spPr>
        <p:txBody>
          <a:bodyPr/>
          <a:lstStyle/>
          <a:p>
            <a:pPr algn="ctr" eaLnBrk="1" hangingPunct="1"/>
            <a:r>
              <a:rPr lang="ru-RU" altLang="ru-RU" sz="2800" u="sng" smtClean="0">
                <a:solidFill>
                  <a:srgbClr val="FF0000"/>
                </a:solidFill>
                <a:latin typeface="Georgia" pitchFamily="18" charset="0"/>
              </a:rPr>
              <a:t>Познавательная культура – </a:t>
            </a:r>
            <a:r>
              <a:rPr lang="ru-RU" altLang="ru-RU" sz="2000" u="sng" smtClean="0">
                <a:solidFill>
                  <a:srgbClr val="FF0000"/>
                </a:solidFill>
                <a:latin typeface="Georgia" pitchFamily="18" charset="0"/>
              </a:rPr>
              <a:t>этот раздел </a:t>
            </a:r>
            <a:br>
              <a:rPr lang="ru-RU" altLang="ru-RU" sz="2000" u="sng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altLang="ru-RU" sz="2000" u="sng" smtClean="0">
                <a:solidFill>
                  <a:srgbClr val="FF0000"/>
                </a:solidFill>
                <a:latin typeface="Georgia" pitchFamily="18" charset="0"/>
              </a:rPr>
              <a:t>включает в себя три образовательных линии:</a:t>
            </a:r>
          </a:p>
        </p:txBody>
      </p:sp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200025" y="115888"/>
            <a:ext cx="1711325" cy="1190625"/>
          </a:xfrm>
          <a:prstGeom prst="flowChartAlternateProcess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24580" name="Rectangle 8"/>
          <p:cNvSpPr>
            <a:spLocks noChangeArrowheads="1"/>
          </p:cNvSpPr>
          <p:nvPr/>
        </p:nvSpPr>
        <p:spPr bwMode="auto">
          <a:xfrm>
            <a:off x="163513" y="1700213"/>
            <a:ext cx="2320925" cy="5524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«Познай себя»</a:t>
            </a:r>
          </a:p>
        </p:txBody>
      </p:sp>
      <p:sp>
        <p:nvSpPr>
          <p:cNvPr id="24581" name="TextBox 9"/>
          <p:cNvSpPr txBox="1">
            <a:spLocks noChangeArrowheads="1"/>
          </p:cNvSpPr>
          <p:nvPr/>
        </p:nvSpPr>
        <p:spPr bwMode="auto">
          <a:xfrm rot="10800000" flipV="1">
            <a:off x="3589338" y="1392238"/>
            <a:ext cx="5256212" cy="708025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Умения помогать родителям, разделять печаль и радость.</a:t>
            </a:r>
          </a:p>
        </p:txBody>
      </p:sp>
      <p:sp>
        <p:nvSpPr>
          <p:cNvPr id="24582" name="TextBox 10"/>
          <p:cNvSpPr txBox="1">
            <a:spLocks noChangeArrowheads="1"/>
          </p:cNvSpPr>
          <p:nvPr/>
        </p:nvSpPr>
        <p:spPr bwMode="auto">
          <a:xfrm>
            <a:off x="3924300" y="2100263"/>
            <a:ext cx="3883025" cy="40005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Помогать дошкольникам.</a:t>
            </a:r>
          </a:p>
        </p:txBody>
      </p:sp>
      <p:cxnSp>
        <p:nvCxnSpPr>
          <p:cNvPr id="13" name="Прямая со стрелкой 12"/>
          <p:cNvCxnSpPr>
            <a:stCxn id="24580" idx="3"/>
            <a:endCxn id="24586" idx="1"/>
          </p:cNvCxnSpPr>
          <p:nvPr/>
        </p:nvCxnSpPr>
        <p:spPr>
          <a:xfrm flipV="1">
            <a:off x="2484438" y="1192213"/>
            <a:ext cx="863600" cy="784225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4580" idx="3"/>
            <a:endCxn id="24581" idx="3"/>
          </p:cNvCxnSpPr>
          <p:nvPr/>
        </p:nvCxnSpPr>
        <p:spPr>
          <a:xfrm flipV="1">
            <a:off x="2484438" y="1746250"/>
            <a:ext cx="1104900" cy="230188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4580" idx="3"/>
          </p:cNvCxnSpPr>
          <p:nvPr/>
        </p:nvCxnSpPr>
        <p:spPr>
          <a:xfrm>
            <a:off x="2484438" y="1976438"/>
            <a:ext cx="1371600" cy="347662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6" name="TextBox 5"/>
          <p:cNvSpPr txBox="1">
            <a:spLocks noChangeArrowheads="1"/>
          </p:cNvSpPr>
          <p:nvPr/>
        </p:nvSpPr>
        <p:spPr bwMode="auto">
          <a:xfrm>
            <a:off x="3348038" y="992188"/>
            <a:ext cx="5699125" cy="40005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Получают знания о себе, о семье, о праздниках.</a:t>
            </a:r>
          </a:p>
        </p:txBody>
      </p:sp>
      <p:sp>
        <p:nvSpPr>
          <p:cNvPr id="24587" name="Rectangle 15"/>
          <p:cNvSpPr>
            <a:spLocks noChangeArrowheads="1"/>
          </p:cNvSpPr>
          <p:nvPr/>
        </p:nvSpPr>
        <p:spPr bwMode="auto">
          <a:xfrm rot="-1366939">
            <a:off x="0" y="3294063"/>
            <a:ext cx="3924300" cy="7905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«Воспитание здорового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образа жизни»</a:t>
            </a:r>
          </a:p>
        </p:txBody>
      </p:sp>
      <p:sp>
        <p:nvSpPr>
          <p:cNvPr id="24588" name="TextBox 8"/>
          <p:cNvSpPr txBox="1">
            <a:spLocks noChangeArrowheads="1"/>
          </p:cNvSpPr>
          <p:nvPr/>
        </p:nvSpPr>
        <p:spPr bwMode="auto">
          <a:xfrm>
            <a:off x="4327525" y="2720975"/>
            <a:ext cx="4462463" cy="40005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Соблюдать правила личной гигиены</a:t>
            </a:r>
          </a:p>
        </p:txBody>
      </p:sp>
      <p:sp>
        <p:nvSpPr>
          <p:cNvPr id="24589" name="TextBox 6"/>
          <p:cNvSpPr txBox="1">
            <a:spLocks noChangeArrowheads="1"/>
          </p:cNvSpPr>
          <p:nvPr/>
        </p:nvSpPr>
        <p:spPr bwMode="auto">
          <a:xfrm>
            <a:off x="4500563" y="3284538"/>
            <a:ext cx="3959225" cy="40005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Адаптация   к  режиму дня</a:t>
            </a:r>
          </a:p>
        </p:txBody>
      </p:sp>
      <p:sp>
        <p:nvSpPr>
          <p:cNvPr id="24590" name="TextBox 21"/>
          <p:cNvSpPr txBox="1">
            <a:spLocks noChangeArrowheads="1"/>
          </p:cNvSpPr>
          <p:nvPr/>
        </p:nvSpPr>
        <p:spPr bwMode="auto">
          <a:xfrm>
            <a:off x="3768725" y="3821113"/>
            <a:ext cx="5341938" cy="10160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Получат знания  о правилах дорожного движения,  о безопасности во время различных жизненных ситуациях.</a:t>
            </a:r>
          </a:p>
        </p:txBody>
      </p:sp>
      <p:sp>
        <p:nvSpPr>
          <p:cNvPr id="24591" name="Rectangle 21"/>
          <p:cNvSpPr>
            <a:spLocks noChangeArrowheads="1"/>
          </p:cNvSpPr>
          <p:nvPr/>
        </p:nvSpPr>
        <p:spPr bwMode="auto">
          <a:xfrm>
            <a:off x="61913" y="5667375"/>
            <a:ext cx="2781300" cy="4635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«Я и общество»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3670300" y="3109913"/>
            <a:ext cx="196850" cy="836612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44" name="Прямая со стрелкой 35843"/>
          <p:cNvCxnSpPr/>
          <p:nvPr/>
        </p:nvCxnSpPr>
        <p:spPr>
          <a:xfrm>
            <a:off x="3663950" y="3121025"/>
            <a:ext cx="836613" cy="563563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48" name="Прямая со стрелкой 35847"/>
          <p:cNvCxnSpPr/>
          <p:nvPr/>
        </p:nvCxnSpPr>
        <p:spPr>
          <a:xfrm>
            <a:off x="3663950" y="3121025"/>
            <a:ext cx="663575" cy="0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5" name="Прямоугольник 35868"/>
          <p:cNvSpPr>
            <a:spLocks noChangeArrowheads="1"/>
          </p:cNvSpPr>
          <p:nvPr/>
        </p:nvSpPr>
        <p:spPr bwMode="auto">
          <a:xfrm>
            <a:off x="3232150" y="5084763"/>
            <a:ext cx="5815013" cy="163195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Получат представления об окружающей жизни и умения адаптироваться в ней: знания о помещениях, о культуре быта,  о средствах связи, о почте, о транспорте. Познакомятся с медицинской помощью, торговлей, питанием.</a:t>
            </a:r>
          </a:p>
        </p:txBody>
      </p:sp>
      <p:cxnSp>
        <p:nvCxnSpPr>
          <p:cNvPr id="35871" name="Прямая со стрелкой 35870"/>
          <p:cNvCxnSpPr>
            <a:stCxn id="24591" idx="3"/>
          </p:cNvCxnSpPr>
          <p:nvPr/>
        </p:nvCxnSpPr>
        <p:spPr>
          <a:xfrm flipV="1">
            <a:off x="2843213" y="5667375"/>
            <a:ext cx="388937" cy="231775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274638"/>
            <a:ext cx="5986462" cy="1143000"/>
          </a:xfrm>
        </p:spPr>
        <p:txBody>
          <a:bodyPr/>
          <a:lstStyle/>
          <a:p>
            <a:pPr algn="l" eaLnBrk="1" hangingPunct="1"/>
            <a:r>
              <a:rPr lang="ru-RU" altLang="ru-RU" sz="2800" u="sng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altLang="ru-RU" sz="36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Нравственная культура 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388" y="1600200"/>
            <a:ext cx="8785225" cy="506888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altLang="ru-RU" sz="2400" b="1" dirty="0" smtClean="0">
                <a:solidFill>
                  <a:srgbClr val="0066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Является одной  из основных составляющих всестороннего развития ребёнка, регулирующая его поведение   в социуме </a:t>
            </a:r>
            <a:r>
              <a:rPr lang="ru-RU" altLang="ru-RU" sz="2400" b="1" smtClean="0">
                <a:solidFill>
                  <a:srgbClr val="0066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  подготовку </a:t>
            </a:r>
            <a:r>
              <a:rPr lang="ru-RU" altLang="ru-RU" sz="2400" b="1" dirty="0" smtClean="0">
                <a:solidFill>
                  <a:srgbClr val="0066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 самостоятельной жизни.</a:t>
            </a:r>
            <a:endParaRPr lang="ru-RU" sz="24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284163" y="60325"/>
            <a:ext cx="2028825" cy="1423988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25605" name="Rectangle 21"/>
          <p:cNvSpPr>
            <a:spLocks noChangeArrowheads="1"/>
          </p:cNvSpPr>
          <p:nvPr/>
        </p:nvSpPr>
        <p:spPr bwMode="auto">
          <a:xfrm>
            <a:off x="791368" y="3584575"/>
            <a:ext cx="3600450" cy="7588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Вести себя в гостях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 и принимать гостей</a:t>
            </a:r>
          </a:p>
        </p:txBody>
      </p:sp>
      <p:sp>
        <p:nvSpPr>
          <p:cNvPr id="25606" name="Rectangle 15"/>
          <p:cNvSpPr>
            <a:spLocks noChangeArrowheads="1"/>
          </p:cNvSpPr>
          <p:nvPr/>
        </p:nvSpPr>
        <p:spPr bwMode="auto">
          <a:xfrm>
            <a:off x="4572000" y="3017837"/>
            <a:ext cx="3770313" cy="1133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Научаться общаться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с малышами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и старшими</a:t>
            </a:r>
          </a:p>
        </p:txBody>
      </p:sp>
      <p:sp>
        <p:nvSpPr>
          <p:cNvPr id="25607" name="Rectangle 15"/>
          <p:cNvSpPr>
            <a:spLocks noChangeArrowheads="1"/>
          </p:cNvSpPr>
          <p:nvPr/>
        </p:nvSpPr>
        <p:spPr bwMode="auto">
          <a:xfrm>
            <a:off x="755650" y="4710981"/>
            <a:ext cx="3671887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Писать поздравительные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открытки</a:t>
            </a:r>
          </a:p>
        </p:txBody>
      </p:sp>
      <p:sp>
        <p:nvSpPr>
          <p:cNvPr id="25608" name="Rectangle 15"/>
          <p:cNvSpPr>
            <a:spLocks noChangeArrowheads="1"/>
          </p:cNvSpPr>
          <p:nvPr/>
        </p:nvSpPr>
        <p:spPr bwMode="auto">
          <a:xfrm>
            <a:off x="3779912" y="5532438"/>
            <a:ext cx="3927475" cy="10683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Умения правильно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вести себя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в школе и дома, о/м</a:t>
            </a:r>
          </a:p>
        </p:txBody>
      </p:sp>
      <p:sp>
        <p:nvSpPr>
          <p:cNvPr id="25609" name="Rectangle 21"/>
          <p:cNvSpPr>
            <a:spLocks noChangeArrowheads="1"/>
          </p:cNvSpPr>
          <p:nvPr/>
        </p:nvSpPr>
        <p:spPr bwMode="auto">
          <a:xfrm>
            <a:off x="4427537" y="4343400"/>
            <a:ext cx="3600450" cy="7588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Играть народные игры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0"/>
            <a:ext cx="7092950" cy="1844675"/>
          </a:xfrm>
        </p:spPr>
        <p:txBody>
          <a:bodyPr/>
          <a:lstStyle/>
          <a:p>
            <a:pPr algn="l" eaLnBrk="1" hangingPunct="1"/>
            <a:r>
              <a:rPr lang="ru-RU" altLang="ru-RU" sz="2800" u="sng" dirty="0" smtClean="0">
                <a:solidFill>
                  <a:srgbClr val="FF0000"/>
                </a:solidFill>
                <a:latin typeface="Georgia" pitchFamily="18" charset="0"/>
              </a:rPr>
              <a:t>В разделе трудовая культура - </a:t>
            </a:r>
            <a:r>
              <a:rPr lang="ru-RU" alt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предусматривается сообщение учащимся специальных знаний, выработка умений, навыков обслуживания себя и близких, </a:t>
            </a:r>
            <a:r>
              <a:rPr lang="ru-RU" altLang="ru-RU" sz="2400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ведения домашнего хозяйства</a:t>
            </a:r>
            <a:r>
              <a:rPr lang="ru-RU" alt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166688" y="60325"/>
            <a:ext cx="1781175" cy="1260475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pic>
        <p:nvPicPr>
          <p:cNvPr id="26628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357563"/>
            <a:ext cx="2222500" cy="32543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 со стрелкой вниз 1"/>
          <p:cNvSpPr/>
          <p:nvPr/>
        </p:nvSpPr>
        <p:spPr>
          <a:xfrm>
            <a:off x="755650" y="2060575"/>
            <a:ext cx="4321175" cy="1557338"/>
          </a:xfrm>
          <a:prstGeom prst="downArrowCallou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комнатными </a:t>
            </a:r>
          </a:p>
          <a:p>
            <a:pPr algn="ctr">
              <a:defRPr/>
            </a:pPr>
            <a:r>
              <a:rPr lang="ru-RU" alt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растениями</a:t>
            </a:r>
          </a:p>
        </p:txBody>
      </p:sp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050" y="4451350"/>
            <a:ext cx="2879725" cy="2160588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2241550"/>
            <a:ext cx="2971800" cy="22320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16" r="13457" b="6332"/>
          <a:stretch>
            <a:fillRect/>
          </a:stretch>
        </p:blipFill>
        <p:spPr bwMode="auto">
          <a:xfrm>
            <a:off x="5865813" y="4581525"/>
            <a:ext cx="2105025" cy="20574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166688" y="60325"/>
            <a:ext cx="1781175" cy="1260475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27651" name="Rectangle 22"/>
          <p:cNvSpPr>
            <a:spLocks noChangeArrowheads="1"/>
          </p:cNvSpPr>
          <p:nvPr/>
        </p:nvSpPr>
        <p:spPr bwMode="auto">
          <a:xfrm>
            <a:off x="2700338" y="285750"/>
            <a:ext cx="5616575" cy="690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Уход за обувью, одеждой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880" b="10593"/>
          <a:stretch>
            <a:fillRect/>
          </a:stretch>
        </p:blipFill>
        <p:spPr bwMode="auto">
          <a:xfrm>
            <a:off x="260350" y="1484313"/>
            <a:ext cx="3986213" cy="17018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91" b="28172"/>
          <a:stretch>
            <a:fillRect/>
          </a:stretch>
        </p:blipFill>
        <p:spPr bwMode="auto">
          <a:xfrm>
            <a:off x="169863" y="3357563"/>
            <a:ext cx="5505450" cy="1347787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5229225"/>
            <a:ext cx="2555875" cy="13779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775" y="2360613"/>
            <a:ext cx="2733675" cy="18573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775" y="4681538"/>
            <a:ext cx="2687638" cy="1795462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7545388" y="1058863"/>
            <a:ext cx="482600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658" name="Прямоугольник 5"/>
          <p:cNvSpPr>
            <a:spLocks noChangeArrowheads="1"/>
          </p:cNvSpPr>
          <p:nvPr/>
        </p:nvSpPr>
        <p:spPr bwMode="auto">
          <a:xfrm>
            <a:off x="173038" y="4767263"/>
            <a:ext cx="533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 для практической работы</a:t>
            </a:r>
          </a:p>
        </p:txBody>
      </p:sp>
      <p:sp>
        <p:nvSpPr>
          <p:cNvPr id="27659" name="TextBox 1"/>
          <p:cNvSpPr txBox="1">
            <a:spLocks noChangeArrowheads="1"/>
          </p:cNvSpPr>
          <p:nvPr/>
        </p:nvSpPr>
        <p:spPr bwMode="auto">
          <a:xfrm>
            <a:off x="4348163" y="1419225"/>
            <a:ext cx="2654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Карточки - инструкции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4572000" y="1787525"/>
            <a:ext cx="936625" cy="777875"/>
          </a:xfrm>
          <a:prstGeom prst="straightConnector1">
            <a:avLst/>
          </a:prstGeom>
          <a:ln w="381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table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400" y="2314575"/>
            <a:ext cx="3638550" cy="2405063"/>
          </a:xfrm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725" y="4292600"/>
            <a:ext cx="2073275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89" t="26295" r="16289" b="32964"/>
          <a:stretch>
            <a:fillRect/>
          </a:stretch>
        </p:blipFill>
        <p:spPr bwMode="auto">
          <a:xfrm>
            <a:off x="212725" y="5300663"/>
            <a:ext cx="3082925" cy="13970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6775" y="5300663"/>
            <a:ext cx="1992313" cy="14033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Box 4"/>
          <p:cNvSpPr txBox="1">
            <a:spLocks noChangeArrowheads="1"/>
          </p:cNvSpPr>
          <p:nvPr/>
        </p:nvSpPr>
        <p:spPr bwMode="auto">
          <a:xfrm>
            <a:off x="222250" y="4775200"/>
            <a:ext cx="179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Кроссворд</a:t>
            </a:r>
          </a:p>
        </p:txBody>
      </p:sp>
      <p:sp>
        <p:nvSpPr>
          <p:cNvPr id="28679" name="TextBox 5"/>
          <p:cNvSpPr txBox="1">
            <a:spLocks noChangeArrowheads="1"/>
          </p:cNvSpPr>
          <p:nvPr/>
        </p:nvSpPr>
        <p:spPr bwMode="auto">
          <a:xfrm>
            <a:off x="279400" y="1628775"/>
            <a:ext cx="3071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Карточки - задания</a:t>
            </a:r>
          </a:p>
        </p:txBody>
      </p:sp>
      <p:pic>
        <p:nvPicPr>
          <p:cNvPr id="28680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114300"/>
            <a:ext cx="18224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1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8325" y="80963"/>
            <a:ext cx="21812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2" name="Picture 1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0363" y="403225"/>
            <a:ext cx="23622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3" name="Picture 1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2349500"/>
            <a:ext cx="4346575" cy="14128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4" name="Picture 1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950" y="982663"/>
            <a:ext cx="16891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3435350" y="900113"/>
            <a:ext cx="822325" cy="544512"/>
          </a:xfrm>
          <a:prstGeom prst="straightConnector1">
            <a:avLst/>
          </a:prstGeom>
          <a:ln w="381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059113" y="1895475"/>
            <a:ext cx="2952750" cy="2686050"/>
          </a:xfrm>
          <a:prstGeom prst="straightConnector1">
            <a:avLst/>
          </a:prstGeom>
          <a:ln w="381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7" name="TextBox 1"/>
          <p:cNvSpPr txBox="1">
            <a:spLocks noChangeArrowheads="1"/>
          </p:cNvSpPr>
          <p:nvPr/>
        </p:nvSpPr>
        <p:spPr bwMode="auto">
          <a:xfrm>
            <a:off x="6273800" y="3846513"/>
            <a:ext cx="323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Наглядный материал</a:t>
            </a: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4240213"/>
            <a:ext cx="3024187" cy="21399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4240213"/>
            <a:ext cx="4781550" cy="21399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8" y="1881188"/>
            <a:ext cx="3024187" cy="11366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8" y="2951163"/>
            <a:ext cx="3024187" cy="10795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114300"/>
            <a:ext cx="18224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1574800" y="1336675"/>
            <a:ext cx="820738" cy="544513"/>
          </a:xfrm>
          <a:prstGeom prst="straightConnector1">
            <a:avLst/>
          </a:prstGeom>
          <a:ln w="381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9710" idx="2"/>
          </p:cNvCxnSpPr>
          <p:nvPr/>
        </p:nvCxnSpPr>
        <p:spPr>
          <a:xfrm>
            <a:off x="4407980" y="994568"/>
            <a:ext cx="0" cy="337345"/>
          </a:xfrm>
          <a:prstGeom prst="straightConnector1">
            <a:avLst/>
          </a:prstGeom>
          <a:ln w="381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5" name="Рисунок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19" b="18744"/>
          <a:stretch>
            <a:fillRect/>
          </a:stretch>
        </p:blipFill>
        <p:spPr bwMode="auto">
          <a:xfrm>
            <a:off x="3348038" y="1331913"/>
            <a:ext cx="2763837" cy="19431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23" t="39842" r="27377" b="17856"/>
          <a:stretch>
            <a:fillRect/>
          </a:stretch>
        </p:blipFill>
        <p:spPr bwMode="auto">
          <a:xfrm>
            <a:off x="6265863" y="881063"/>
            <a:ext cx="2809875" cy="21367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TextBox 1"/>
          <p:cNvSpPr txBox="1">
            <a:spLocks noChangeArrowheads="1"/>
          </p:cNvSpPr>
          <p:nvPr/>
        </p:nvSpPr>
        <p:spPr bwMode="auto">
          <a:xfrm>
            <a:off x="1190625" y="6419850"/>
            <a:ext cx="2668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«Штопка носков»</a:t>
            </a:r>
          </a:p>
        </p:txBody>
      </p:sp>
      <p:sp>
        <p:nvSpPr>
          <p:cNvPr id="29708" name="TextBox 2"/>
          <p:cNvSpPr txBox="1">
            <a:spLocks noChangeArrowheads="1"/>
          </p:cNvSpPr>
          <p:nvPr/>
        </p:nvSpPr>
        <p:spPr bwMode="auto">
          <a:xfrm>
            <a:off x="5795963" y="6396038"/>
            <a:ext cx="2360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«Гладим бельё»</a:t>
            </a:r>
          </a:p>
        </p:txBody>
      </p:sp>
      <p:sp>
        <p:nvSpPr>
          <p:cNvPr id="29709" name="TextBox 3"/>
          <p:cNvSpPr txBox="1">
            <a:spLocks noChangeArrowheads="1"/>
          </p:cNvSpPr>
          <p:nvPr/>
        </p:nvSpPr>
        <p:spPr bwMode="auto">
          <a:xfrm>
            <a:off x="6372225" y="3490913"/>
            <a:ext cx="2863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«Стираем бельё»</a:t>
            </a:r>
          </a:p>
        </p:txBody>
      </p:sp>
      <p:sp>
        <p:nvSpPr>
          <p:cNvPr id="29710" name="TextBox 4"/>
          <p:cNvSpPr txBox="1">
            <a:spLocks noChangeArrowheads="1"/>
          </p:cNvSpPr>
          <p:nvPr/>
        </p:nvSpPr>
        <p:spPr bwMode="auto">
          <a:xfrm>
            <a:off x="2229930" y="532605"/>
            <a:ext cx="4356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«Пришиваем пуговицы»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4315" y="104279"/>
            <a:ext cx="670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Научаться выполнять мелкий ремонт одежды.</a:t>
            </a:r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25" y="114300"/>
            <a:ext cx="18224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 со стрелкой вниз 1"/>
          <p:cNvSpPr/>
          <p:nvPr/>
        </p:nvSpPr>
        <p:spPr>
          <a:xfrm>
            <a:off x="2699791" y="332656"/>
            <a:ext cx="5904657" cy="1800200"/>
          </a:xfrm>
          <a:prstGeom prst="downArrowCallou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36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Подготовка школьной формы</a:t>
            </a:r>
            <a:endParaRPr lang="ru-RU" dirty="0"/>
          </a:p>
        </p:txBody>
      </p:sp>
      <p:pic>
        <p:nvPicPr>
          <p:cNvPr id="30726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5" y="1916832"/>
            <a:ext cx="3924300" cy="26162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025" y="4941168"/>
            <a:ext cx="8709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Приобретают умения ухаживать за школьной формой. </a:t>
            </a:r>
            <a:endParaRPr lang="ru-RU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0"/>
            <a:ext cx="7185025" cy="981075"/>
          </a:xfrm>
        </p:spPr>
        <p:txBody>
          <a:bodyPr/>
          <a:lstStyle/>
          <a:p>
            <a:pPr algn="ctr" eaLnBrk="1" hangingPunct="1"/>
            <a:endParaRPr lang="ru-RU" altLang="ru-RU" sz="2800" u="sng" smtClean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166688" y="60325"/>
            <a:ext cx="1781175" cy="1260475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31748" name="Rectangle 15"/>
          <p:cNvSpPr>
            <a:spLocks noChangeArrowheads="1"/>
          </p:cNvSpPr>
          <p:nvPr/>
        </p:nvSpPr>
        <p:spPr bwMode="auto">
          <a:xfrm>
            <a:off x="2978150" y="300038"/>
            <a:ext cx="4330700" cy="6127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Уход за телом</a:t>
            </a:r>
          </a:p>
        </p:txBody>
      </p:sp>
      <p:pic>
        <p:nvPicPr>
          <p:cNvPr id="31749" name="Picture 8" descr="C:\Users\ПК213\Downloads\metod38-27_clip_image0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88" y="1978025"/>
            <a:ext cx="2965450" cy="23526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Прямоугольник 3"/>
          <p:cNvSpPr>
            <a:spLocks noChangeArrowheads="1"/>
          </p:cNvSpPr>
          <p:nvPr/>
        </p:nvSpPr>
        <p:spPr bwMode="auto">
          <a:xfrm>
            <a:off x="3727450" y="1976438"/>
            <a:ext cx="4608513" cy="14763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Выберите, что включает уход за волосами:</a:t>
            </a:r>
            <a:endParaRPr lang="ru-RU" altLang="ru-RU" sz="18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а) завивка;                            г) сушка;</a:t>
            </a:r>
            <a:endParaRPr lang="ru-RU" altLang="ru-RU" sz="18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б) расчёсывание;                 д) укладка;</a:t>
            </a:r>
            <a:endParaRPr lang="ru-RU" altLang="ru-RU" sz="18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в) мойка;                              е) окраска;</a:t>
            </a:r>
            <a:endParaRPr lang="ru-RU" altLang="ru-RU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1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3" t="22487" r="3999" b="6833"/>
          <a:stretch>
            <a:fillRect/>
          </a:stretch>
        </p:blipFill>
        <p:spPr bwMode="auto">
          <a:xfrm>
            <a:off x="3208338" y="4916488"/>
            <a:ext cx="3019425" cy="17367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2" name="Прямоугольник 2"/>
          <p:cNvSpPr>
            <a:spLocks noChangeArrowheads="1"/>
          </p:cNvSpPr>
          <p:nvPr/>
        </p:nvSpPr>
        <p:spPr bwMode="auto">
          <a:xfrm>
            <a:off x="168275" y="1516063"/>
            <a:ext cx="3035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таблицами</a:t>
            </a:r>
          </a:p>
        </p:txBody>
      </p:sp>
      <p:sp>
        <p:nvSpPr>
          <p:cNvPr id="31753" name="TextBox 3"/>
          <p:cNvSpPr txBox="1">
            <a:spLocks noChangeArrowheads="1"/>
          </p:cNvSpPr>
          <p:nvPr/>
        </p:nvSpPr>
        <p:spPr bwMode="auto">
          <a:xfrm>
            <a:off x="4238625" y="1516063"/>
            <a:ext cx="2911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Карточки - задания</a:t>
            </a:r>
          </a:p>
        </p:txBody>
      </p:sp>
      <p:sp>
        <p:nvSpPr>
          <p:cNvPr id="31754" name="TextBox 4"/>
          <p:cNvSpPr txBox="1">
            <a:spLocks noChangeArrowheads="1"/>
          </p:cNvSpPr>
          <p:nvPr/>
        </p:nvSpPr>
        <p:spPr bwMode="auto">
          <a:xfrm>
            <a:off x="3784600" y="3717925"/>
            <a:ext cx="3208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Практическая работа</a:t>
            </a:r>
          </a:p>
        </p:txBody>
      </p:sp>
      <p:pic>
        <p:nvPicPr>
          <p:cNvPr id="31755" name="Picture 11" descr="C:\Users\ПК213\Downloads\7j51zEJBP-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4891088"/>
            <a:ext cx="2601912" cy="1858962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6" name="TextBox 1"/>
          <p:cNvSpPr txBox="1">
            <a:spLocks noChangeArrowheads="1"/>
          </p:cNvSpPr>
          <p:nvPr/>
        </p:nvSpPr>
        <p:spPr bwMode="auto">
          <a:xfrm>
            <a:off x="246063" y="4429125"/>
            <a:ext cx="3205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«Подстригаем ногти»</a:t>
            </a:r>
          </a:p>
        </p:txBody>
      </p:sp>
      <p:sp>
        <p:nvSpPr>
          <p:cNvPr id="31757" name="TextBox 2"/>
          <p:cNvSpPr txBox="1">
            <a:spLocks noChangeArrowheads="1"/>
          </p:cNvSpPr>
          <p:nvPr/>
        </p:nvSpPr>
        <p:spPr bwMode="auto">
          <a:xfrm>
            <a:off x="3995738" y="4429125"/>
            <a:ext cx="2552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«Чистим зубы»</a:t>
            </a:r>
          </a:p>
        </p:txBody>
      </p:sp>
      <p:pic>
        <p:nvPicPr>
          <p:cNvPr id="31758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8263" y="4916488"/>
            <a:ext cx="26336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низ 1"/>
          <p:cNvSpPr/>
          <p:nvPr/>
        </p:nvSpPr>
        <p:spPr>
          <a:xfrm>
            <a:off x="3386138" y="922338"/>
            <a:ext cx="485775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760" name="TextBox 2"/>
          <p:cNvSpPr txBox="1">
            <a:spLocks noChangeArrowheads="1"/>
          </p:cNvSpPr>
          <p:nvPr/>
        </p:nvSpPr>
        <p:spPr bwMode="auto">
          <a:xfrm>
            <a:off x="6680200" y="4289425"/>
            <a:ext cx="2109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«Моем руки»</a:t>
            </a:r>
          </a:p>
        </p:txBody>
      </p:sp>
      <p:pic>
        <p:nvPicPr>
          <p:cNvPr id="31761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863" y="1549400"/>
            <a:ext cx="12541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Безимени-7"/>
          <p:cNvSpPr>
            <a:spLocks noGrp="1" noChangeArrowheads="1"/>
          </p:cNvSpPr>
          <p:nvPr>
            <p:ph type="title" idx="4294967295"/>
          </p:nvPr>
        </p:nvSpPr>
        <p:spPr>
          <a:xfrm>
            <a:off x="469900" y="188913"/>
            <a:ext cx="1450975" cy="1143000"/>
          </a:xfrm>
          <a:prstGeom prst="flowChartAlternateProcess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xtLst/>
        </p:spPr>
        <p:txBody>
          <a:bodyPr wrap="none"/>
          <a:lstStyle/>
          <a:p>
            <a:pPr algn="ctr">
              <a:defRPr/>
            </a:pPr>
            <a:r>
              <a:rPr lang="ru-RU" altLang="ru-RU" sz="4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/>
            </a:r>
            <a:br>
              <a:rPr lang="ru-RU" altLang="ru-RU" sz="4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sp>
        <p:nvSpPr>
          <p:cNvPr id="2" name="Выноска со стрелкой вниз 1"/>
          <p:cNvSpPr/>
          <p:nvPr/>
        </p:nvSpPr>
        <p:spPr>
          <a:xfrm>
            <a:off x="3059832" y="332656"/>
            <a:ext cx="4176464" cy="1562472"/>
          </a:xfrm>
          <a:prstGeom prst="downArrowCallou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слуховыми аппаратами</a:t>
            </a:r>
          </a:p>
        </p:txBody>
      </p:sp>
      <p:pic>
        <p:nvPicPr>
          <p:cNvPr id="32774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879975"/>
            <a:ext cx="2532063" cy="1728788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" y="4879975"/>
            <a:ext cx="2592387" cy="1728788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3475" y="277813"/>
            <a:ext cx="1274763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7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" t="10291" r="5276" b="7204"/>
          <a:stretch>
            <a:fillRect/>
          </a:stretch>
        </p:blipFill>
        <p:spPr bwMode="auto">
          <a:xfrm>
            <a:off x="323850" y="1920875"/>
            <a:ext cx="3382963" cy="233362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8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8" t="8231"/>
          <a:stretch>
            <a:fillRect/>
          </a:stretch>
        </p:blipFill>
        <p:spPr bwMode="auto">
          <a:xfrm>
            <a:off x="4084638" y="1895475"/>
            <a:ext cx="3398837" cy="2386013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9" name="Picture 1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188" y="3789363"/>
            <a:ext cx="1035050" cy="93027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80" name="Прямоугольник 2"/>
          <p:cNvSpPr>
            <a:spLocks noChangeArrowheads="1"/>
          </p:cNvSpPr>
          <p:nvPr/>
        </p:nvSpPr>
        <p:spPr bwMode="auto">
          <a:xfrm>
            <a:off x="5568950" y="4918075"/>
            <a:ext cx="3467100" cy="1836738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800" b="1">
                <a:solidFill>
                  <a:srgbClr val="FF0000"/>
                </a:solidFill>
                <a:latin typeface="Arial" charset="0"/>
              </a:rPr>
              <a:t>Замена батареек: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Снимать защитную пленку непосредственно перед применением.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Использовать типоразмер.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Соблюдать полярность.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Не заряжать батарейки.</a:t>
            </a: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166688" y="60325"/>
            <a:ext cx="1781175" cy="1260475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33795" name="Rectangle 8"/>
          <p:cNvSpPr>
            <a:spLocks noChangeArrowheads="1"/>
          </p:cNvSpPr>
          <p:nvPr/>
        </p:nvSpPr>
        <p:spPr bwMode="auto">
          <a:xfrm>
            <a:off x="2090738" y="355600"/>
            <a:ext cx="6911975" cy="6477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Умения в области организации питания</a:t>
            </a:r>
            <a:endParaRPr lang="ru-RU" altLang="ru-RU" sz="2400">
              <a:solidFill>
                <a:srgbClr val="0033CC"/>
              </a:solidFill>
              <a:latin typeface="Georgia" pitchFamily="18" charset="0"/>
            </a:endParaRPr>
          </a:p>
        </p:txBody>
      </p:sp>
      <p:pic>
        <p:nvPicPr>
          <p:cNvPr id="33796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3" y="2152650"/>
            <a:ext cx="3802062" cy="26066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8" y="5230813"/>
            <a:ext cx="3613150" cy="1560512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50" y="2152650"/>
            <a:ext cx="1519238" cy="257175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2152650"/>
            <a:ext cx="2087563" cy="14382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TextBox 1"/>
          <p:cNvSpPr txBox="1">
            <a:spLocks noChangeArrowheads="1"/>
          </p:cNvSpPr>
          <p:nvPr/>
        </p:nvSpPr>
        <p:spPr bwMode="auto">
          <a:xfrm>
            <a:off x="250825" y="1557338"/>
            <a:ext cx="4741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Инструкционные таблицы</a:t>
            </a:r>
          </a:p>
        </p:txBody>
      </p:sp>
      <p:pic>
        <p:nvPicPr>
          <p:cNvPr id="33801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4662488"/>
            <a:ext cx="2798763" cy="20986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2" name="TextBox 2"/>
          <p:cNvSpPr txBox="1">
            <a:spLocks noChangeArrowheads="1"/>
          </p:cNvSpPr>
          <p:nvPr/>
        </p:nvSpPr>
        <p:spPr bwMode="auto">
          <a:xfrm>
            <a:off x="6372225" y="4116388"/>
            <a:ext cx="2874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«Завариваем чай»</a:t>
            </a:r>
          </a:p>
        </p:txBody>
      </p:sp>
      <p:sp>
        <p:nvSpPr>
          <p:cNvPr id="33803" name="TextBox 3"/>
          <p:cNvSpPr txBox="1">
            <a:spLocks noChangeArrowheads="1"/>
          </p:cNvSpPr>
          <p:nvPr/>
        </p:nvSpPr>
        <p:spPr bwMode="auto">
          <a:xfrm>
            <a:off x="1085850" y="4768850"/>
            <a:ext cx="2360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«Делаем салат»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2268538" y="0"/>
            <a:ext cx="6191250" cy="12684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    </a:t>
            </a:r>
            <a:r>
              <a:rPr lang="ru-RU" altLang="ru-RU" sz="4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Социализация</a:t>
            </a:r>
            <a:r>
              <a:rPr lang="ru-RU" altLang="ru-RU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altLang="ru-RU" sz="40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9388" y="1557338"/>
            <a:ext cx="8856662" cy="4679950"/>
          </a:xfrm>
          <a:ln w="38100"/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altLang="ru-RU" sz="3600" b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Под социализацией детей  с   нарушением слуха  и интеллекта понимается  комплекс образовательных условий, необходимых для становления личности, усвоения социальных норм, ценностей, установок, образцов поведения, присущих данному обществу.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413" y="260350"/>
            <a:ext cx="828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ctr"/>
            <a:r>
              <a:rPr lang="ru-RU" alt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8224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носка со стрелкой вниз 3"/>
          <p:cNvSpPr/>
          <p:nvPr/>
        </p:nvSpPr>
        <p:spPr>
          <a:xfrm>
            <a:off x="1235075" y="1581820"/>
            <a:ext cx="1834678" cy="914400"/>
          </a:xfrm>
          <a:prstGeom prst="downArrowCallou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классе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4029596" y="1563316"/>
            <a:ext cx="2016224" cy="914400"/>
          </a:xfrm>
          <a:prstGeom prst="downArrowCallou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столовой</a:t>
            </a: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6880870" y="1545680"/>
            <a:ext cx="1870348" cy="914400"/>
          </a:xfrm>
          <a:prstGeom prst="downArrowCallou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спальне</a:t>
            </a:r>
          </a:p>
        </p:txBody>
      </p:sp>
      <p:pic>
        <p:nvPicPr>
          <p:cNvPr id="34823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3" y="2743200"/>
            <a:ext cx="2744787" cy="1830388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2550" y="2743200"/>
            <a:ext cx="2579688" cy="1919288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743200"/>
            <a:ext cx="2878138" cy="1919288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0163" y="4827588"/>
            <a:ext cx="2655887" cy="1884362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7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25" t="29919" r="8284"/>
          <a:stretch>
            <a:fillRect/>
          </a:stretch>
        </p:blipFill>
        <p:spPr bwMode="auto">
          <a:xfrm>
            <a:off x="195263" y="4816475"/>
            <a:ext cx="2744787" cy="189547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400" y="4827588"/>
            <a:ext cx="2827338" cy="1884362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307975"/>
            <a:ext cx="56886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800" b="1" kern="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Формируется навык дежурства: </a:t>
            </a:r>
            <a:endParaRPr lang="ru-RU" sz="2800" dirty="0"/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166688" y="60325"/>
            <a:ext cx="1781175" cy="1260475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35843" name="Rectangle 21"/>
          <p:cNvSpPr>
            <a:spLocks noChangeArrowheads="1"/>
          </p:cNvSpPr>
          <p:nvPr/>
        </p:nvSpPr>
        <p:spPr bwMode="auto">
          <a:xfrm>
            <a:off x="2725738" y="260350"/>
            <a:ext cx="4895850" cy="6334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Уход за жилищем</a:t>
            </a:r>
          </a:p>
        </p:txBody>
      </p:sp>
      <p:pic>
        <p:nvPicPr>
          <p:cNvPr id="35844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7050" y="4248150"/>
            <a:ext cx="2624138" cy="196691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8" y="2252663"/>
            <a:ext cx="3595687" cy="1776412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" y="2252663"/>
            <a:ext cx="3638550" cy="3217862"/>
          </a:xfrm>
          <a:prstGeom prst="rect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TextBox 1"/>
          <p:cNvSpPr txBox="1">
            <a:spLocks noChangeArrowheads="1"/>
          </p:cNvSpPr>
          <p:nvPr/>
        </p:nvSpPr>
        <p:spPr bwMode="auto">
          <a:xfrm>
            <a:off x="2484438" y="1089025"/>
            <a:ext cx="619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Индивидуальные трудовые дела в семье.</a:t>
            </a:r>
          </a:p>
        </p:txBody>
      </p:sp>
      <p:pic>
        <p:nvPicPr>
          <p:cNvPr id="35848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750" y="5232400"/>
            <a:ext cx="2255838" cy="151606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9" name="Прямоугольник 3"/>
          <p:cNvSpPr>
            <a:spLocks noChangeArrowheads="1"/>
          </p:cNvSpPr>
          <p:nvPr/>
        </p:nvSpPr>
        <p:spPr bwMode="auto">
          <a:xfrm>
            <a:off x="341313" y="1531938"/>
            <a:ext cx="3006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«Уборка квартиры»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7308850" y="1506538"/>
            <a:ext cx="485775" cy="746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0"/>
            <a:ext cx="7185025" cy="690563"/>
          </a:xfrm>
        </p:spPr>
        <p:txBody>
          <a:bodyPr/>
          <a:lstStyle/>
          <a:p>
            <a:pPr algn="ctr" eaLnBrk="1" hangingPunct="1"/>
            <a:endParaRPr lang="ru-RU" altLang="ru-RU" sz="2800" u="sng" smtClean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166688" y="60325"/>
            <a:ext cx="1781175" cy="1260475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36868" name="Rectangle 22"/>
          <p:cNvSpPr>
            <a:spLocks noChangeArrowheads="1"/>
          </p:cNvSpPr>
          <p:nvPr/>
        </p:nvSpPr>
        <p:spPr bwMode="auto">
          <a:xfrm>
            <a:off x="2308225" y="260350"/>
            <a:ext cx="6427788" cy="6302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Умение вести домашнее хозяйство</a:t>
            </a:r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" y="3949700"/>
            <a:ext cx="4422775" cy="197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37" t="17332" r="1437" b="11401"/>
          <a:stretch>
            <a:fillRect/>
          </a:stretch>
        </p:blipFill>
        <p:spPr bwMode="auto">
          <a:xfrm>
            <a:off x="4776788" y="1582738"/>
            <a:ext cx="4159250" cy="22225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1" name="Прямоугольник 2"/>
          <p:cNvSpPr>
            <a:spLocks noChangeArrowheads="1"/>
          </p:cNvSpPr>
          <p:nvPr/>
        </p:nvSpPr>
        <p:spPr bwMode="auto">
          <a:xfrm>
            <a:off x="166688" y="1557338"/>
            <a:ext cx="4044950" cy="2030412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altLang="ru-RU" sz="18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домашним хозяйством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 понимается группа лиц (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  <a:hlinkClick r:id="rId5" tooltip="Семья"/>
              </a:rPr>
              <a:t>семья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), совместно принимающих экономические решения на основе совместного формирования и совместного использования фондов денежных средств, необходимых для 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  <a:hlinkClick r:id="rId6" tooltip="Потребление"/>
              </a:rPr>
              <a:t>потребления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 и накопления. </a:t>
            </a:r>
          </a:p>
        </p:txBody>
      </p:sp>
      <p:pic>
        <p:nvPicPr>
          <p:cNvPr id="368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23" t="9604" r="3206" b="17036"/>
          <a:stretch>
            <a:fillRect/>
          </a:stretch>
        </p:blipFill>
        <p:spPr bwMode="auto">
          <a:xfrm>
            <a:off x="4725988" y="4067175"/>
            <a:ext cx="4210050" cy="2516188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5675" y="5434013"/>
            <a:ext cx="719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4252913" y="877888"/>
            <a:ext cx="484187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166688" y="60325"/>
            <a:ext cx="1781175" cy="1260475"/>
          </a:xfrm>
          <a:prstGeom prst="flowChartAlternateProcess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37891" name="Rectangle 22"/>
          <p:cNvSpPr>
            <a:spLocks noChangeArrowheads="1"/>
          </p:cNvSpPr>
          <p:nvPr/>
        </p:nvSpPr>
        <p:spPr bwMode="auto">
          <a:xfrm>
            <a:off x="2051050" y="722313"/>
            <a:ext cx="3889375" cy="6397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Знание инструментов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081213"/>
            <a:ext cx="2965450" cy="2224087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17" t="12352" r="5933" b="9853"/>
          <a:stretch>
            <a:fillRect/>
          </a:stretch>
        </p:blipFill>
        <p:spPr bwMode="auto">
          <a:xfrm>
            <a:off x="263525" y="4508500"/>
            <a:ext cx="3273425" cy="2205038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Box 2"/>
          <p:cNvSpPr txBox="1">
            <a:spLocks noChangeArrowheads="1"/>
          </p:cNvSpPr>
          <p:nvPr/>
        </p:nvSpPr>
        <p:spPr bwMode="auto">
          <a:xfrm>
            <a:off x="130175" y="1362075"/>
            <a:ext cx="3732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«Отгадываем кроссворд»</a:t>
            </a:r>
          </a:p>
        </p:txBody>
      </p:sp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24" r="26569"/>
          <a:stretch>
            <a:fillRect/>
          </a:stretch>
        </p:blipFill>
        <p:spPr bwMode="auto">
          <a:xfrm>
            <a:off x="3829050" y="2282825"/>
            <a:ext cx="2062163" cy="222567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319338"/>
            <a:ext cx="2470150" cy="219392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7" name="TextBox 1"/>
          <p:cNvSpPr txBox="1">
            <a:spLocks noChangeArrowheads="1"/>
          </p:cNvSpPr>
          <p:nvPr/>
        </p:nvSpPr>
        <p:spPr bwMode="auto">
          <a:xfrm>
            <a:off x="3536950" y="1681163"/>
            <a:ext cx="652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Знакомство с инструментами и хозинвентарём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20072" y="135360"/>
            <a:ext cx="3638550" cy="755650"/>
          </a:xfr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slope"/>
            <a:bevelB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182245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54740484"/>
              </p:ext>
            </p:extLst>
          </p:nvPr>
        </p:nvGraphicFramePr>
        <p:xfrm>
          <a:off x="-1980728" y="765175"/>
          <a:ext cx="10729192" cy="6933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Стрелка вниз 3"/>
          <p:cNvSpPr/>
          <p:nvPr/>
        </p:nvSpPr>
        <p:spPr>
          <a:xfrm>
            <a:off x="7202288" y="955279"/>
            <a:ext cx="377825" cy="863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7863" y="0"/>
            <a:ext cx="7181850" cy="981075"/>
          </a:xfrm>
        </p:spPr>
        <p:txBody>
          <a:bodyPr/>
          <a:lstStyle/>
          <a:p>
            <a:pPr algn="l" eaLnBrk="1" hangingPunct="1"/>
            <a:r>
              <a:rPr lang="ru-RU" altLang="ru-RU" sz="2800" u="sng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altLang="ru-RU" sz="2800" u="sng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altLang="ru-RU" sz="2800" u="sng" dirty="0" smtClean="0">
                <a:solidFill>
                  <a:srgbClr val="FF0000"/>
                </a:solidFill>
                <a:latin typeface="Georgia" pitchFamily="18" charset="0"/>
              </a:rPr>
              <a:t>Профессиональная ориентация- </a:t>
            </a:r>
            <a:r>
              <a:rPr lang="ru-RU" altLang="ru-RU" sz="2400" dirty="0" smtClean="0">
                <a:solidFill>
                  <a:srgbClr val="FF0000"/>
                </a:solidFill>
                <a:latin typeface="Georgia" pitchFamily="18" charset="0"/>
              </a:rPr>
              <a:t>ведётся по таким направлениям: 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профессиональное просвещение, </a:t>
            </a:r>
            <a:r>
              <a:rPr lang="ru-RU" alt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профконсультации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психологическая подготовка</a:t>
            </a:r>
            <a:r>
              <a:rPr lang="ru-RU" alt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166688" y="60325"/>
            <a:ext cx="1781175" cy="1260475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39940" name="Rectangle 21"/>
          <p:cNvSpPr>
            <a:spLocks noChangeArrowheads="1"/>
          </p:cNvSpPr>
          <p:nvPr/>
        </p:nvSpPr>
        <p:spPr bwMode="auto">
          <a:xfrm>
            <a:off x="3298825" y="1765498"/>
            <a:ext cx="2957513" cy="9255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33CC"/>
                </a:solidFill>
                <a:latin typeface="Georgia" pitchFamily="18" charset="0"/>
              </a:rPr>
              <a:t>Представления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33CC"/>
                </a:solidFill>
                <a:latin typeface="Georgia" pitchFamily="18" charset="0"/>
              </a:rPr>
              <a:t>о профессиях </a:t>
            </a:r>
          </a:p>
        </p:txBody>
      </p:sp>
      <p:pic>
        <p:nvPicPr>
          <p:cNvPr id="39941" name="Picture 4" descr="C:\Documents and Settings\Admin\Мои документы\Мои рисунки\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90" t="47713" b="50"/>
          <a:stretch>
            <a:fillRect/>
          </a:stretch>
        </p:blipFill>
        <p:spPr bwMode="auto">
          <a:xfrm>
            <a:off x="7477125" y="2123282"/>
            <a:ext cx="1562100" cy="1820862"/>
          </a:xfrm>
          <a:prstGeom prst="rect">
            <a:avLst/>
          </a:prstGeom>
          <a:noFill/>
          <a:ln w="3175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4" descr="C:\Documents and Settings\Admin\Мои документы\Мои рисунки\1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982" r="67564" b="50"/>
          <a:stretch>
            <a:fillRect/>
          </a:stretch>
        </p:blipFill>
        <p:spPr bwMode="auto">
          <a:xfrm>
            <a:off x="6394450" y="2691011"/>
            <a:ext cx="1312863" cy="1643062"/>
          </a:xfrm>
          <a:prstGeom prst="rect">
            <a:avLst/>
          </a:prstGeom>
          <a:noFill/>
          <a:ln w="3175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3" descr="C:\Documents and Settings\Admin\Мои документы\Мои рисунки\1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36" t="46982" r="29803" b="50"/>
          <a:stretch>
            <a:fillRect/>
          </a:stretch>
        </p:blipFill>
        <p:spPr bwMode="auto">
          <a:xfrm>
            <a:off x="7608888" y="3821782"/>
            <a:ext cx="1570037" cy="1282700"/>
          </a:xfrm>
          <a:prstGeom prst="rect">
            <a:avLst/>
          </a:prstGeom>
          <a:noFill/>
          <a:ln w="3175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2" descr="C:\Documents and Settings\Admin\Мои документы\Мои рисунки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0" t="9567"/>
          <a:stretch>
            <a:fillRect/>
          </a:stretch>
        </p:blipFill>
        <p:spPr bwMode="auto">
          <a:xfrm>
            <a:off x="6138863" y="4334073"/>
            <a:ext cx="1587500" cy="1076325"/>
          </a:xfrm>
          <a:prstGeom prst="rect">
            <a:avLst/>
          </a:prstGeom>
          <a:noFill/>
          <a:ln w="3175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2" descr="C:\Documents and Settings\Admin\Мои документы\Мои рисунки\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0731" y="4868267"/>
            <a:ext cx="1446213" cy="1084262"/>
          </a:xfrm>
          <a:prstGeom prst="rect">
            <a:avLst/>
          </a:prstGeom>
          <a:noFill/>
          <a:ln w="3175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6" name="Picture 2" descr="C:\Documents and Settings\Admin\Мои документы\Мои рисунки\33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"/>
          <a:stretch>
            <a:fillRect/>
          </a:stretch>
        </p:blipFill>
        <p:spPr bwMode="auto">
          <a:xfrm>
            <a:off x="6256338" y="1841500"/>
            <a:ext cx="1352550" cy="1014413"/>
          </a:xfrm>
          <a:prstGeom prst="rect">
            <a:avLst/>
          </a:prstGeom>
          <a:noFill/>
          <a:ln w="3175">
            <a:solidFill>
              <a:srgbClr val="3399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7" name="Rectangle 21"/>
          <p:cNvSpPr>
            <a:spLocks noChangeArrowheads="1"/>
          </p:cNvSpPr>
          <p:nvPr/>
        </p:nvSpPr>
        <p:spPr bwMode="auto">
          <a:xfrm>
            <a:off x="179388" y="2392363"/>
            <a:ext cx="3095625" cy="9271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Представления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о производстве</a:t>
            </a:r>
          </a:p>
        </p:txBody>
      </p:sp>
      <p:pic>
        <p:nvPicPr>
          <p:cNvPr id="39948" name="Рисунок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413" y="2855913"/>
            <a:ext cx="1657350" cy="1968500"/>
          </a:xfrm>
          <a:prstGeom prst="rect">
            <a:avLst/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9" name="Рисунок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281" y="4492475"/>
            <a:ext cx="1725612" cy="11509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0" name="Рисунок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15" y="3750469"/>
            <a:ext cx="2508250" cy="1671637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288" y="5924550"/>
            <a:ext cx="10933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Познакомятся и получат представления  о профессиях, о производстве.</a:t>
            </a:r>
          </a:p>
          <a:p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 знания своих возможностей при выборе профессий.</a:t>
            </a:r>
          </a:p>
          <a:p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Научаться уважать людей труда и отрицательно относится к лентяям.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47863" y="0"/>
            <a:ext cx="7181850" cy="981075"/>
          </a:xfrm>
        </p:spPr>
        <p:txBody>
          <a:bodyPr/>
          <a:lstStyle/>
          <a:p>
            <a:pPr algn="l" eaLnBrk="1" hangingPunct="1"/>
            <a:r>
              <a:rPr lang="ru-RU" altLang="ru-RU" sz="2800" u="sng" dirty="0" smtClean="0">
                <a:solidFill>
                  <a:srgbClr val="FF0000"/>
                </a:solidFill>
                <a:latin typeface="Georgia" pitchFamily="18" charset="0"/>
              </a:rPr>
              <a:t>Профессиональная ориентация</a:t>
            </a:r>
            <a:endParaRPr lang="ru-RU" alt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166688" y="60325"/>
            <a:ext cx="1781175" cy="1260475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40964" name="Rectangle 8"/>
          <p:cNvSpPr>
            <a:spLocks noChangeArrowheads="1"/>
          </p:cNvSpPr>
          <p:nvPr/>
        </p:nvSpPr>
        <p:spPr bwMode="auto">
          <a:xfrm>
            <a:off x="2333625" y="1196975"/>
            <a:ext cx="4692650" cy="9620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 Знакомство с профессиями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выпускников  школы</a:t>
            </a:r>
          </a:p>
        </p:txBody>
      </p:sp>
      <p:pic>
        <p:nvPicPr>
          <p:cNvPr id="40965" name="Picture 4" descr="Изображение 147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503488"/>
            <a:ext cx="3317875" cy="2292350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4" descr="IMG_612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4" t="19016" r="12799"/>
          <a:stretch>
            <a:fillRect/>
          </a:stretch>
        </p:blipFill>
        <p:spPr bwMode="auto">
          <a:xfrm>
            <a:off x="4833938" y="2503488"/>
            <a:ext cx="3419475" cy="2292350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Прямоугольник 2"/>
          <p:cNvSpPr>
            <a:spLocks noChangeArrowheads="1"/>
          </p:cNvSpPr>
          <p:nvPr/>
        </p:nvSpPr>
        <p:spPr bwMode="auto">
          <a:xfrm>
            <a:off x="166688" y="4897438"/>
            <a:ext cx="4044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физкультуры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(выпускник 2012-2013 г.)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8" name="TextBox 3"/>
          <p:cNvSpPr txBox="1">
            <a:spLocks noChangeArrowheads="1"/>
          </p:cNvSpPr>
          <p:nvPr/>
        </p:nvSpPr>
        <p:spPr bwMode="auto">
          <a:xfrm>
            <a:off x="5292725" y="4897438"/>
            <a:ext cx="30956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(выпускница 1997 г.)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47863" y="0"/>
            <a:ext cx="7181850" cy="690563"/>
          </a:xfrm>
        </p:spPr>
        <p:txBody>
          <a:bodyPr/>
          <a:lstStyle/>
          <a:p>
            <a:pPr algn="ctr" eaLnBrk="1" hangingPunct="1"/>
            <a:r>
              <a:rPr lang="ru-RU" altLang="ru-RU" sz="2800" u="sng" smtClean="0">
                <a:solidFill>
                  <a:srgbClr val="FF0000"/>
                </a:solidFill>
                <a:latin typeface="Georgia" pitchFamily="18" charset="0"/>
              </a:rPr>
              <a:t>Профессиональная ориентация</a:t>
            </a:r>
          </a:p>
        </p:txBody>
      </p:sp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166688" y="60325"/>
            <a:ext cx="1781175" cy="1260475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41988" name="Rectangle 22"/>
          <p:cNvSpPr>
            <a:spLocks noChangeArrowheads="1"/>
          </p:cNvSpPr>
          <p:nvPr/>
        </p:nvSpPr>
        <p:spPr bwMode="auto">
          <a:xfrm>
            <a:off x="2916238" y="3357563"/>
            <a:ext cx="4176712" cy="811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Профессии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сотрудников школы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1745153"/>
              </p:ext>
            </p:extLst>
          </p:nvPr>
        </p:nvGraphicFramePr>
        <p:xfrm>
          <a:off x="611560" y="980728"/>
          <a:ext cx="831692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Овал 11"/>
          <p:cNvSpPr/>
          <p:nvPr/>
        </p:nvSpPr>
        <p:spPr>
          <a:xfrm>
            <a:off x="6948488" y="2347913"/>
            <a:ext cx="2640012" cy="2516187"/>
          </a:xfrm>
          <a:prstGeom prst="ellipse">
            <a:avLst/>
          </a:prstGeom>
          <a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Овал 15"/>
          <p:cNvSpPr/>
          <p:nvPr/>
        </p:nvSpPr>
        <p:spPr>
          <a:xfrm>
            <a:off x="166688" y="2420938"/>
            <a:ext cx="2730500" cy="2370137"/>
          </a:xfrm>
          <a:prstGeom prst="ellipse">
            <a:avLst/>
          </a:prstGeom>
          <a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TextBox 2"/>
          <p:cNvSpPr txBox="1"/>
          <p:nvPr/>
        </p:nvSpPr>
        <p:spPr>
          <a:xfrm>
            <a:off x="1074950" y="1320800"/>
            <a:ext cx="180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Библиотекарь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7900" y="814746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дефектолог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688" y="2236272"/>
            <a:ext cx="908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Вахтёр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8384" y="1844824"/>
            <a:ext cx="108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679434"/>
            <a:ext cx="15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Медсестра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30045" y="4469368"/>
            <a:ext cx="132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Сантехник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83426" y="631105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Няня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47863" y="0"/>
            <a:ext cx="7181850" cy="981075"/>
          </a:xfrm>
        </p:spPr>
        <p:txBody>
          <a:bodyPr/>
          <a:lstStyle/>
          <a:p>
            <a:pPr algn="ctr" eaLnBrk="1" hangingPunct="1"/>
            <a:r>
              <a:rPr lang="ru-RU" altLang="ru-RU" sz="2800" u="sng" smtClean="0">
                <a:solidFill>
                  <a:srgbClr val="FF0000"/>
                </a:solidFill>
                <a:latin typeface="Georgia" pitchFamily="18" charset="0"/>
              </a:rPr>
              <a:t>Профессиональная ориентация</a:t>
            </a:r>
          </a:p>
        </p:txBody>
      </p:sp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166688" y="60325"/>
            <a:ext cx="1781175" cy="1260475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43012" name="Rectangle 22"/>
          <p:cNvSpPr>
            <a:spLocks noChangeArrowheads="1"/>
          </p:cNvSpPr>
          <p:nvPr/>
        </p:nvSpPr>
        <p:spPr bwMode="auto">
          <a:xfrm>
            <a:off x="2195513" y="889000"/>
            <a:ext cx="5616575" cy="10080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33CC"/>
                </a:solidFill>
                <a:latin typeface="Georgia" pitchFamily="18" charset="0"/>
              </a:rPr>
              <a:t>Индивидуальные </a:t>
            </a:r>
            <a:r>
              <a:rPr lang="ru-RU" altLang="ru-RU" sz="2400" b="1" dirty="0" smtClean="0">
                <a:solidFill>
                  <a:srgbClr val="0033CC"/>
                </a:solidFill>
                <a:latin typeface="Georgia" pitchFamily="18" charset="0"/>
              </a:rPr>
              <a:t>консультации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33CC"/>
                </a:solidFill>
                <a:latin typeface="Georgia" pitchFamily="18" charset="0"/>
              </a:rPr>
              <a:t> по выбору профессий</a:t>
            </a:r>
            <a:endParaRPr lang="ru-RU" altLang="ru-RU" sz="2400" b="1" dirty="0">
              <a:solidFill>
                <a:srgbClr val="0033CC"/>
              </a:solidFill>
              <a:latin typeface="Georgia" pitchFamily="18" charset="0"/>
            </a:endParaRP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3" y="2081213"/>
            <a:ext cx="3263900" cy="217487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4508500"/>
            <a:ext cx="3382963" cy="2255838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2073275"/>
            <a:ext cx="327025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7863" y="1"/>
            <a:ext cx="7181850" cy="690562"/>
          </a:xfrm>
        </p:spPr>
        <p:txBody>
          <a:bodyPr/>
          <a:lstStyle/>
          <a:p>
            <a:pPr algn="l" eaLnBrk="1" hangingPunct="1"/>
            <a:r>
              <a:rPr lang="ru-RU" alt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обогащения знаний , умений и навыков проводятся </a:t>
            </a:r>
          </a:p>
        </p:txBody>
      </p:sp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166688" y="60325"/>
            <a:ext cx="1781175" cy="1260475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44036" name="Rectangle 22"/>
          <p:cNvSpPr>
            <a:spLocks noChangeArrowheads="1"/>
          </p:cNvSpPr>
          <p:nvPr/>
        </p:nvSpPr>
        <p:spPr bwMode="auto">
          <a:xfrm>
            <a:off x="4055120" y="690561"/>
            <a:ext cx="2952750" cy="59059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Экскурсии</a:t>
            </a:r>
          </a:p>
        </p:txBody>
      </p:sp>
      <p:pic>
        <p:nvPicPr>
          <p:cNvPr id="44037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0" t="12531" r="17586" b="18509"/>
          <a:stretch>
            <a:fillRect/>
          </a:stretch>
        </p:blipFill>
        <p:spPr bwMode="auto">
          <a:xfrm>
            <a:off x="195263" y="1989138"/>
            <a:ext cx="2695575" cy="1814512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63" t="8881" r="40138" b="28296"/>
          <a:stretch>
            <a:fillRect/>
          </a:stretch>
        </p:blipFill>
        <p:spPr bwMode="auto">
          <a:xfrm>
            <a:off x="3327400" y="4225925"/>
            <a:ext cx="2714625" cy="1938338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05" t="21577" r="19273" b="22179"/>
          <a:stretch>
            <a:fillRect/>
          </a:stretch>
        </p:blipFill>
        <p:spPr bwMode="auto">
          <a:xfrm>
            <a:off x="166688" y="4221163"/>
            <a:ext cx="2863850" cy="1936750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613" y="2009775"/>
            <a:ext cx="2608262" cy="1738313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538" y="1989138"/>
            <a:ext cx="2982912" cy="1814512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399" y="1504077"/>
            <a:ext cx="1293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5513" y="1499315"/>
            <a:ext cx="2668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Швейная мастерская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613" y="6273799"/>
            <a:ext cx="3221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вокзал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1504077"/>
            <a:ext cx="3919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«Костромская слобода»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936625"/>
          </a:xfrm>
        </p:spPr>
        <p:txBody>
          <a:bodyPr/>
          <a:lstStyle/>
          <a:p>
            <a:pPr algn="ctr" eaLnBrk="1" hangingPunct="1"/>
            <a:r>
              <a:rPr lang="ru-RU" altLang="ru-RU" sz="2400" smtClean="0">
                <a:solidFill>
                  <a:schemeClr val="tx2"/>
                </a:solidFill>
                <a:cs typeface="Times New Roman" pitchFamily="18" charset="0"/>
              </a:rPr>
              <a:t/>
            </a:r>
            <a:br>
              <a:rPr lang="ru-RU" altLang="ru-RU" sz="2400" smtClean="0">
                <a:solidFill>
                  <a:schemeClr val="tx2"/>
                </a:solidFill>
                <a:cs typeface="Times New Roman" pitchFamily="18" charset="0"/>
              </a:rPr>
            </a:br>
            <a:endParaRPr lang="ru-RU" altLang="ru-RU" sz="2400" smtClean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642350" cy="5256212"/>
          </a:xfrm>
          <a:ln w="38100"/>
        </p:spPr>
        <p:txBody>
          <a:bodyPr/>
          <a:lstStyle/>
          <a:p>
            <a:pPr eaLnBrk="1" hangingPunct="1">
              <a:buClr>
                <a:srgbClr val="FF0066"/>
              </a:buClr>
              <a:buFont typeface="Wingdings" pitchFamily="2" charset="2"/>
              <a:buChar char="Ê"/>
            </a:pPr>
            <a:r>
              <a:rPr lang="ru-RU" altLang="ru-RU" sz="2400" b="1" smtClean="0">
                <a:solidFill>
                  <a:srgbClr val="0066FF"/>
                </a:solidFill>
                <a:latin typeface="Georgia" pitchFamily="18" charset="0"/>
              </a:rPr>
              <a:t> </a:t>
            </a:r>
            <a:r>
              <a:rPr lang="ru-RU" altLang="ru-RU" sz="2400" b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Для наших воспитанников первичная социализация начинается в условиях интерната. Именно здесь закладываются многие важные качества, необходимые для последующей самостоятельной жизни.</a:t>
            </a:r>
          </a:p>
          <a:p>
            <a:pPr eaLnBrk="1" hangingPunct="1"/>
            <a:endParaRPr lang="ru-RU" altLang="ru-RU" sz="2400" b="1" i="1" smtClean="0">
              <a:solidFill>
                <a:srgbClr val="3333FF"/>
              </a:solidFill>
              <a:latin typeface="Georgia" pitchFamily="18" charset="0"/>
            </a:endParaRPr>
          </a:p>
          <a:p>
            <a:pPr eaLnBrk="1" hangingPunct="1"/>
            <a:endParaRPr lang="ru-RU" altLang="ru-RU" sz="2000" b="1" i="1" smtClean="0">
              <a:latin typeface="Georgia" pitchFamily="18" charset="0"/>
            </a:endParaRPr>
          </a:p>
          <a:p>
            <a:pPr eaLnBrk="1" hangingPunct="1"/>
            <a:endParaRPr lang="ru-RU" altLang="ru-RU" sz="2000" b="1" i="1" smtClean="0">
              <a:latin typeface="Georgia" pitchFamily="18" charset="0"/>
            </a:endParaRPr>
          </a:p>
          <a:p>
            <a:pPr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3357563"/>
            <a:ext cx="3241675" cy="294957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4" descr="Изображение 147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3357563"/>
            <a:ext cx="4297363" cy="2870200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15888"/>
            <a:ext cx="10318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47900" y="60325"/>
            <a:ext cx="6438900" cy="992188"/>
          </a:xfrm>
        </p:spPr>
        <p:txBody>
          <a:bodyPr/>
          <a:lstStyle/>
          <a:p>
            <a:pPr algn="l" eaLnBrk="1" hangingPunct="1"/>
            <a:r>
              <a:rPr lang="ru-RU" altLang="ru-RU" sz="2800" u="sng" smtClean="0">
                <a:solidFill>
                  <a:srgbClr val="FF0000"/>
                </a:solidFill>
                <a:latin typeface="Georgia" pitchFamily="18" charset="0"/>
              </a:rPr>
              <a:t>Коммуникативная культура</a:t>
            </a:r>
            <a:endParaRPr lang="ru-RU" altLang="ru-RU" sz="2400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49263" y="1412875"/>
            <a:ext cx="8237537" cy="471328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ru-RU" alt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Предполагает непрерывный коммуникативный процесс, в котором участвует личность и общество. Работа ведётся по нескольким образовательным линиям: формирование коммуникативных способностей,  организация коммуникативной деятельности, овладение культурой общения, совместная деятельность глухих детей и детей с нарушением интеллекта со слышащими детьми.</a:t>
            </a:r>
            <a:endParaRPr lang="ru-RU" sz="2000" dirty="0">
              <a:solidFill>
                <a:srgbClr val="0066FF"/>
              </a:solidFill>
            </a:endParaRPr>
          </a:p>
        </p:txBody>
      </p:sp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166688" y="60325"/>
            <a:ext cx="1781175" cy="1260475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3922713" y="5102225"/>
            <a:ext cx="3313112" cy="9937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Правила поведения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 в классе, в семье</a:t>
            </a:r>
            <a:endParaRPr lang="ru-RU" altLang="ru-RU" sz="2400">
              <a:solidFill>
                <a:srgbClr val="0033CC"/>
              </a:solidFill>
              <a:latin typeface="Georgia" pitchFamily="18" charset="0"/>
            </a:endParaRPr>
          </a:p>
        </p:txBody>
      </p:sp>
      <p:sp>
        <p:nvSpPr>
          <p:cNvPr id="45062" name="Rectangle 15"/>
          <p:cNvSpPr>
            <a:spLocks noChangeArrowheads="1"/>
          </p:cNvSpPr>
          <p:nvPr/>
        </p:nvSpPr>
        <p:spPr bwMode="auto">
          <a:xfrm>
            <a:off x="5900738" y="4137025"/>
            <a:ext cx="3243262" cy="10080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Приём гостей</a:t>
            </a:r>
          </a:p>
        </p:txBody>
      </p:sp>
      <p:sp>
        <p:nvSpPr>
          <p:cNvPr id="45063" name="Rectangle 21"/>
          <p:cNvSpPr>
            <a:spLocks noChangeArrowheads="1"/>
          </p:cNvSpPr>
          <p:nvPr/>
        </p:nvSpPr>
        <p:spPr bwMode="auto">
          <a:xfrm>
            <a:off x="561975" y="4219575"/>
            <a:ext cx="3028950" cy="9255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Самостоятельная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организация игр </a:t>
            </a:r>
          </a:p>
        </p:txBody>
      </p:sp>
      <p:sp>
        <p:nvSpPr>
          <p:cNvPr id="45064" name="Rectangle 22"/>
          <p:cNvSpPr>
            <a:spLocks noChangeArrowheads="1"/>
          </p:cNvSpPr>
          <p:nvPr/>
        </p:nvSpPr>
        <p:spPr bwMode="auto">
          <a:xfrm>
            <a:off x="387350" y="3362325"/>
            <a:ext cx="3597275" cy="8286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Организация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 дежурства</a:t>
            </a:r>
          </a:p>
        </p:txBody>
      </p:sp>
      <p:sp>
        <p:nvSpPr>
          <p:cNvPr id="45065" name="Rectangle 22"/>
          <p:cNvSpPr>
            <a:spLocks noChangeArrowheads="1"/>
          </p:cNvSpPr>
          <p:nvPr/>
        </p:nvSpPr>
        <p:spPr bwMode="auto">
          <a:xfrm>
            <a:off x="3708400" y="3362325"/>
            <a:ext cx="4752975" cy="9271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Речевое поведение во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время экскурсий</a:t>
            </a:r>
          </a:p>
        </p:txBody>
      </p:sp>
      <p:sp>
        <p:nvSpPr>
          <p:cNvPr id="45066" name="Rectangle 22"/>
          <p:cNvSpPr>
            <a:spLocks noChangeArrowheads="1"/>
          </p:cNvSpPr>
          <p:nvPr/>
        </p:nvSpPr>
        <p:spPr bwMode="auto">
          <a:xfrm>
            <a:off x="449263" y="5516563"/>
            <a:ext cx="3473450" cy="9271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Встречи со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слышащими детьми</a:t>
            </a:r>
          </a:p>
        </p:txBody>
      </p:sp>
      <p:sp>
        <p:nvSpPr>
          <p:cNvPr id="45067" name="Rectangle 22"/>
          <p:cNvSpPr>
            <a:spLocks noChangeArrowheads="1"/>
          </p:cNvSpPr>
          <p:nvPr/>
        </p:nvSpPr>
        <p:spPr bwMode="auto">
          <a:xfrm>
            <a:off x="4140200" y="5965825"/>
            <a:ext cx="4752975" cy="773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Проведение дней рождений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115888"/>
            <a:ext cx="6742112" cy="130175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2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.</a:t>
            </a:r>
          </a:p>
        </p:txBody>
      </p:sp>
      <p:sp>
        <p:nvSpPr>
          <p:cNvPr id="35846" name="AutoShape 6" descr="Безимени-7"/>
          <p:cNvSpPr>
            <a:spLocks noChangeArrowheads="1"/>
          </p:cNvSpPr>
          <p:nvPr/>
        </p:nvSpPr>
        <p:spPr bwMode="auto">
          <a:xfrm>
            <a:off x="3446463" y="188913"/>
            <a:ext cx="2016125" cy="1223962"/>
          </a:xfrm>
          <a:prstGeom prst="flowChartAlternateProcess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sp>
        <p:nvSpPr>
          <p:cNvPr id="46084" name="Rectangle 8"/>
          <p:cNvSpPr>
            <a:spLocks noChangeArrowheads="1"/>
          </p:cNvSpPr>
          <p:nvPr/>
        </p:nvSpPr>
        <p:spPr bwMode="auto">
          <a:xfrm>
            <a:off x="527050" y="2814638"/>
            <a:ext cx="3395663" cy="8794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Практические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работы</a:t>
            </a:r>
          </a:p>
        </p:txBody>
      </p:sp>
      <p:sp>
        <p:nvSpPr>
          <p:cNvPr id="46085" name="Rectangle 15"/>
          <p:cNvSpPr>
            <a:spLocks noChangeArrowheads="1"/>
          </p:cNvSpPr>
          <p:nvPr/>
        </p:nvSpPr>
        <p:spPr bwMode="auto">
          <a:xfrm>
            <a:off x="130175" y="1557338"/>
            <a:ext cx="3308350" cy="6477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Экскурсии</a:t>
            </a:r>
          </a:p>
        </p:txBody>
      </p:sp>
      <p:sp>
        <p:nvSpPr>
          <p:cNvPr id="46086" name="Rectangle 21"/>
          <p:cNvSpPr>
            <a:spLocks noChangeArrowheads="1"/>
          </p:cNvSpPr>
          <p:nvPr/>
        </p:nvSpPr>
        <p:spPr bwMode="auto">
          <a:xfrm>
            <a:off x="715963" y="3694113"/>
            <a:ext cx="3913187" cy="10080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Игры,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 беседы, рассказы,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 зарисовки </a:t>
            </a:r>
          </a:p>
        </p:txBody>
      </p:sp>
      <p:sp>
        <p:nvSpPr>
          <p:cNvPr id="46087" name="Rectangle 22"/>
          <p:cNvSpPr>
            <a:spLocks noChangeArrowheads="1"/>
          </p:cNvSpPr>
          <p:nvPr/>
        </p:nvSpPr>
        <p:spPr bwMode="auto">
          <a:xfrm>
            <a:off x="130175" y="2165350"/>
            <a:ext cx="4324350" cy="6492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Адаптационные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тренинги</a:t>
            </a:r>
          </a:p>
        </p:txBody>
      </p:sp>
      <p:sp>
        <p:nvSpPr>
          <p:cNvPr id="35863" name="Rectangle 23"/>
          <p:cNvSpPr>
            <a:spLocks noChangeArrowheads="1"/>
          </p:cNvSpPr>
          <p:nvPr/>
        </p:nvSpPr>
        <p:spPr bwMode="auto">
          <a:xfrm>
            <a:off x="5940425" y="1557338"/>
            <a:ext cx="2952750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99CC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altLang="ru-RU" sz="2200" b="1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Фронтальная</a:t>
            </a:r>
          </a:p>
        </p:txBody>
      </p:sp>
      <p:sp>
        <p:nvSpPr>
          <p:cNvPr id="35864" name="Rectangle 24"/>
          <p:cNvSpPr>
            <a:spLocks noChangeArrowheads="1"/>
          </p:cNvSpPr>
          <p:nvPr/>
        </p:nvSpPr>
        <p:spPr bwMode="auto">
          <a:xfrm>
            <a:off x="5724525" y="2420938"/>
            <a:ext cx="295275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99CC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Индивидуальная</a:t>
            </a:r>
            <a:r>
              <a:rPr lang="ru-RU" altLang="ru-RU" dirty="0"/>
              <a:t> </a:t>
            </a:r>
          </a:p>
        </p:txBody>
      </p:sp>
      <p:sp>
        <p:nvSpPr>
          <p:cNvPr id="35865" name="Rectangle 25"/>
          <p:cNvSpPr>
            <a:spLocks noChangeArrowheads="1"/>
          </p:cNvSpPr>
          <p:nvPr/>
        </p:nvSpPr>
        <p:spPr bwMode="auto">
          <a:xfrm>
            <a:off x="5470525" y="3182938"/>
            <a:ext cx="2952750" cy="8556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99CC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Парами</a:t>
            </a:r>
          </a:p>
        </p:txBody>
      </p:sp>
      <p:sp>
        <p:nvSpPr>
          <p:cNvPr id="35866" name="Rectangle 26"/>
          <p:cNvSpPr>
            <a:spLocks noChangeArrowheads="1"/>
          </p:cNvSpPr>
          <p:nvPr/>
        </p:nvSpPr>
        <p:spPr bwMode="auto">
          <a:xfrm>
            <a:off x="5303838" y="4038600"/>
            <a:ext cx="2952750" cy="6635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99CC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altLang="ru-RU" sz="2200" b="1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Бригадами</a:t>
            </a:r>
          </a:p>
        </p:txBody>
      </p:sp>
      <p:sp>
        <p:nvSpPr>
          <p:cNvPr id="46092" name="Rectangle 27" descr="Букет"/>
          <p:cNvSpPr>
            <a:spLocks noChangeArrowheads="1"/>
          </p:cNvSpPr>
          <p:nvPr/>
        </p:nvSpPr>
        <p:spPr bwMode="auto">
          <a:xfrm>
            <a:off x="109538" y="188913"/>
            <a:ext cx="3022600" cy="10795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Georgia" pitchFamily="18" charset="0"/>
              </a:rPr>
              <a:t>Методы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Georgia" pitchFamily="18" charset="0"/>
              </a:rPr>
              <a:t>работы</a:t>
            </a:r>
          </a:p>
        </p:txBody>
      </p:sp>
      <p:sp>
        <p:nvSpPr>
          <p:cNvPr id="46093" name="AutoShape 28"/>
          <p:cNvSpPr>
            <a:spLocks noChangeArrowheads="1"/>
          </p:cNvSpPr>
          <p:nvPr/>
        </p:nvSpPr>
        <p:spPr bwMode="auto">
          <a:xfrm>
            <a:off x="4021138" y="4702175"/>
            <a:ext cx="865187" cy="598488"/>
          </a:xfrm>
          <a:prstGeom prst="curvedRightArrow">
            <a:avLst>
              <a:gd name="adj1" fmla="val 21653"/>
              <a:gd name="adj2" fmla="val 43301"/>
              <a:gd name="adj3" fmla="val 33363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46094" name="AutoShape 30"/>
          <p:cNvSpPr>
            <a:spLocks noChangeArrowheads="1"/>
          </p:cNvSpPr>
          <p:nvPr/>
        </p:nvSpPr>
        <p:spPr bwMode="auto">
          <a:xfrm>
            <a:off x="5303838" y="4716463"/>
            <a:ext cx="708025" cy="584200"/>
          </a:xfrm>
          <a:prstGeom prst="curvedLeftArrow">
            <a:avLst>
              <a:gd name="adj1" fmla="val 28926"/>
              <a:gd name="adj2" fmla="val 50000"/>
              <a:gd name="adj3" fmla="val 33318"/>
            </a:avLst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46095" name="Rectangle 27" descr="Букет"/>
          <p:cNvSpPr>
            <a:spLocks noChangeArrowheads="1"/>
          </p:cNvSpPr>
          <p:nvPr/>
        </p:nvSpPr>
        <p:spPr bwMode="auto">
          <a:xfrm>
            <a:off x="5724525" y="146050"/>
            <a:ext cx="3268663" cy="112236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Georgia" pitchFamily="18" charset="0"/>
              </a:rPr>
              <a:t>Формы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Georgia" pitchFamily="18" charset="0"/>
              </a:rPr>
              <a:t>работы</a:t>
            </a:r>
          </a:p>
        </p:txBody>
      </p:sp>
      <p:sp>
        <p:nvSpPr>
          <p:cNvPr id="46096" name="TextBox 1"/>
          <p:cNvSpPr txBox="1">
            <a:spLocks noChangeArrowheads="1"/>
          </p:cNvSpPr>
          <p:nvPr/>
        </p:nvSpPr>
        <p:spPr bwMode="auto">
          <a:xfrm>
            <a:off x="250825" y="5300663"/>
            <a:ext cx="8742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Вся работа на </a:t>
            </a:r>
            <a:r>
              <a:rPr lang="en-US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этапе  основывается на таких видах занятий: предметно-практическая деятельность, самообслуживание, моделирование специальных ситуаций.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15888"/>
            <a:ext cx="7993062" cy="5048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   </a:t>
            </a:r>
            <a:r>
              <a:rPr lang="ru-RU" alt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Предметно-практическое обучение</a:t>
            </a:r>
            <a:endParaRPr lang="ru-RU" altLang="ru-RU" sz="3600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42350" cy="5761038"/>
          </a:xfrm>
          <a:ln w="38100">
            <a:solidFill>
              <a:srgbClr val="FF0000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þ"/>
            </a:pPr>
            <a:r>
              <a:rPr lang="ru-RU" altLang="ru-RU" sz="2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Предметно практическое обучение (ППО) – это специальный  учебный предмет в школе, выполняющий развивающие, воспитательные, обучающие и коррекционные функции одновременно.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þ"/>
            </a:pPr>
            <a:endParaRPr lang="ru-RU" altLang="ru-RU" sz="2200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þ"/>
            </a:pPr>
            <a:r>
              <a:rPr lang="ru-RU" altLang="ru-RU" sz="2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ППО - предполагает целенаправленное развитие (общее  и  речевое) глухих школьников и  детей с интеллектуальной недостаточностью создающее основу для успешного овладения детьми учебным материалом, способствующее коррекции недостатков.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þ"/>
            </a:pPr>
            <a:endParaRPr lang="ru-RU" altLang="ru-RU" sz="2200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þ"/>
            </a:pPr>
            <a:r>
              <a:rPr lang="ru-RU" altLang="ru-RU" sz="2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Предметно-практическая  деятельность создает условия для реализации одного из принципов  коммуникационной системы обучения языку – это связь речевого развития с деятельностью. Без использования предметно-практической деятельности этот принцип не будет иметь  нужных условий для реализации.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þ"/>
            </a:pPr>
            <a:endParaRPr lang="ru-RU" altLang="ru-RU" sz="2200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þ"/>
            </a:pPr>
            <a:r>
              <a:rPr lang="ru-RU" altLang="ru-RU" sz="2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Предметно практическое обучение является интегрированным учебным предметом.</a:t>
            </a: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250" y="-315913"/>
            <a:ext cx="7496175" cy="1081088"/>
          </a:xfrm>
        </p:spPr>
        <p:txBody>
          <a:bodyPr/>
          <a:lstStyle/>
          <a:p>
            <a:pPr algn="ctr" eaLnBrk="1" hangingPunct="1"/>
            <a:r>
              <a:rPr lang="ru-RU" altLang="ru-RU" sz="4000" u="sng" smtClean="0">
                <a:solidFill>
                  <a:srgbClr val="FF0000"/>
                </a:solidFill>
                <a:latin typeface="Georgia" pitchFamily="18" charset="0"/>
              </a:rPr>
              <a:t>Задачи   курса  ППО </a:t>
            </a:r>
          </a:p>
        </p:txBody>
      </p:sp>
      <p:sp>
        <p:nvSpPr>
          <p:cNvPr id="24584" name="AutoShape 8" descr="Зеленый мрамор"/>
          <p:cNvSpPr>
            <a:spLocks noChangeArrowheads="1"/>
          </p:cNvSpPr>
          <p:nvPr/>
        </p:nvSpPr>
        <p:spPr bwMode="auto">
          <a:xfrm>
            <a:off x="2673350" y="765175"/>
            <a:ext cx="6121400" cy="1008063"/>
          </a:xfrm>
          <a:prstGeom prst="bevel">
            <a:avLst>
              <a:gd name="adj" fmla="val 12556"/>
            </a:avLst>
          </a:prstGeom>
          <a:solidFill>
            <a:schemeClr val="accent1">
              <a:lumMod val="90000"/>
            </a:schemeClr>
          </a:solidFill>
          <a:ln w="25400">
            <a:solidFill>
              <a:srgbClr val="8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Формирование житейских понятий</a:t>
            </a:r>
          </a:p>
        </p:txBody>
      </p:sp>
      <p:sp>
        <p:nvSpPr>
          <p:cNvPr id="24593" name="AutoShape 17" descr="Зеленый мрамор"/>
          <p:cNvSpPr>
            <a:spLocks noChangeArrowheads="1"/>
          </p:cNvSpPr>
          <p:nvPr/>
        </p:nvSpPr>
        <p:spPr bwMode="auto">
          <a:xfrm>
            <a:off x="1042988" y="3068638"/>
            <a:ext cx="7921625" cy="1295400"/>
          </a:xfrm>
          <a:prstGeom prst="bevel">
            <a:avLst>
              <a:gd name="adj" fmla="val 12556"/>
            </a:avLst>
          </a:prstGeom>
          <a:solidFill>
            <a:schemeClr val="accent1">
              <a:lumMod val="90000"/>
            </a:schemeClr>
          </a:solidFill>
          <a:ln w="25400">
            <a:solidFill>
              <a:srgbClr val="8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Совершенствование предметно-практической</a:t>
            </a:r>
          </a:p>
          <a:p>
            <a:pPr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деятельности и формирование трудовых</a:t>
            </a:r>
          </a:p>
          <a:p>
            <a:pPr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умений и навыков</a:t>
            </a:r>
          </a:p>
        </p:txBody>
      </p:sp>
      <p:sp>
        <p:nvSpPr>
          <p:cNvPr id="24594" name="AutoShape 18" descr="Зеленый мрамор"/>
          <p:cNvSpPr>
            <a:spLocks noChangeArrowheads="1"/>
          </p:cNvSpPr>
          <p:nvPr/>
        </p:nvSpPr>
        <p:spPr bwMode="auto">
          <a:xfrm>
            <a:off x="323850" y="4581525"/>
            <a:ext cx="6570663" cy="792163"/>
          </a:xfrm>
          <a:prstGeom prst="bevel">
            <a:avLst>
              <a:gd name="adj" fmla="val 12556"/>
            </a:avLst>
          </a:prstGeom>
          <a:solidFill>
            <a:schemeClr val="accent1">
              <a:lumMod val="90000"/>
            </a:schemeClr>
          </a:solidFill>
          <a:ln w="25400">
            <a:solidFill>
              <a:srgbClr val="8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Умение работать в коллективе</a:t>
            </a:r>
          </a:p>
        </p:txBody>
      </p:sp>
      <p:sp>
        <p:nvSpPr>
          <p:cNvPr id="7" name="AutoShape 8" descr="Зеленый мрамор"/>
          <p:cNvSpPr>
            <a:spLocks noChangeArrowheads="1"/>
          </p:cNvSpPr>
          <p:nvPr/>
        </p:nvSpPr>
        <p:spPr bwMode="auto">
          <a:xfrm>
            <a:off x="233363" y="1916113"/>
            <a:ext cx="8040687" cy="1008062"/>
          </a:xfrm>
          <a:prstGeom prst="bevel">
            <a:avLst>
              <a:gd name="adj" fmla="val 12556"/>
            </a:avLst>
          </a:prstGeom>
          <a:solidFill>
            <a:schemeClr val="accent1">
              <a:lumMod val="90000"/>
            </a:schemeClr>
          </a:solidFill>
          <a:ln w="25400">
            <a:solidFill>
              <a:srgbClr val="8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Развитие разговорной и монологической речи</a:t>
            </a:r>
          </a:p>
          <a:p>
            <a:pPr algn="ctr"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в устной и письменной форме</a:t>
            </a:r>
          </a:p>
        </p:txBody>
      </p:sp>
      <p:sp>
        <p:nvSpPr>
          <p:cNvPr id="8" name="AutoShape 18" descr="Зеленый мрамор"/>
          <p:cNvSpPr>
            <a:spLocks noChangeArrowheads="1"/>
          </p:cNvSpPr>
          <p:nvPr/>
        </p:nvSpPr>
        <p:spPr bwMode="auto">
          <a:xfrm>
            <a:off x="1403350" y="5589588"/>
            <a:ext cx="7561263" cy="935037"/>
          </a:xfrm>
          <a:prstGeom prst="bevel">
            <a:avLst>
              <a:gd name="adj" fmla="val 12556"/>
            </a:avLst>
          </a:prstGeom>
          <a:solidFill>
            <a:schemeClr val="accent1">
              <a:lumMod val="90000"/>
            </a:schemeClr>
          </a:solidFill>
          <a:ln w="25400">
            <a:solidFill>
              <a:srgbClr val="8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Целенаправленное воспитание школьников</a:t>
            </a: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4" grpId="0" animBg="1"/>
      <p:bldP spid="24593" grpId="0" animBg="1"/>
      <p:bldP spid="24594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1636713" y="-171450"/>
            <a:ext cx="7494587" cy="1368425"/>
          </a:xfrm>
        </p:spPr>
        <p:txBody>
          <a:bodyPr/>
          <a:lstStyle/>
          <a:p>
            <a:pPr algn="l"/>
            <a:r>
              <a:rPr lang="ru-RU" altLang="ru-RU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Решение разноплановых задач оказывается</a:t>
            </a:r>
            <a:br>
              <a:rPr lang="ru-RU" altLang="ru-RU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возможным благодаря специфике ППО.</a:t>
            </a:r>
          </a:p>
        </p:txBody>
      </p:sp>
      <p:sp>
        <p:nvSpPr>
          <p:cNvPr id="50179" name="Объект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ru-RU" sz="2800" b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Школьники занимаются различными видами предметно – практической деятельности</a:t>
            </a:r>
          </a:p>
        </p:txBody>
      </p:sp>
      <p:pic>
        <p:nvPicPr>
          <p:cNvPr id="50180" name="Picture 2" descr="C:\Users\ПК213\Downloads\лепка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2160588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3"/>
          <p:cNvSpPr txBox="1">
            <a:spLocks noChangeArrowheads="1"/>
          </p:cNvSpPr>
          <p:nvPr/>
        </p:nvSpPr>
        <p:spPr bwMode="auto">
          <a:xfrm>
            <a:off x="690563" y="3698875"/>
            <a:ext cx="1763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Лепкой</a:t>
            </a:r>
          </a:p>
        </p:txBody>
      </p:sp>
      <p:pic>
        <p:nvPicPr>
          <p:cNvPr id="50182" name="Picture 3" descr="C:\Users\ПК213\Downloads\ап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174875"/>
            <a:ext cx="22479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Box 4"/>
          <p:cNvSpPr txBox="1">
            <a:spLocks noChangeArrowheads="1"/>
          </p:cNvSpPr>
          <p:nvPr/>
        </p:nvSpPr>
        <p:spPr bwMode="auto">
          <a:xfrm>
            <a:off x="3203575" y="494982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50184" name="TextBox 5"/>
          <p:cNvSpPr txBox="1">
            <a:spLocks noChangeArrowheads="1"/>
          </p:cNvSpPr>
          <p:nvPr/>
        </p:nvSpPr>
        <p:spPr bwMode="auto">
          <a:xfrm>
            <a:off x="2814638" y="3673475"/>
            <a:ext cx="2678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Аппликацией</a:t>
            </a:r>
          </a:p>
        </p:txBody>
      </p:sp>
      <p:pic>
        <p:nvPicPr>
          <p:cNvPr id="50185" name="Picture 4" descr="C:\Users\ПК213\Downloads\DSC0044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2488" y="2209800"/>
            <a:ext cx="233521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Box 6"/>
          <p:cNvSpPr txBox="1">
            <a:spLocks noChangeArrowheads="1"/>
          </p:cNvSpPr>
          <p:nvPr/>
        </p:nvSpPr>
        <p:spPr bwMode="auto">
          <a:xfrm>
            <a:off x="5307013" y="3698875"/>
            <a:ext cx="35861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Моделированием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и конструирование</a:t>
            </a:r>
          </a:p>
        </p:txBody>
      </p:sp>
      <p:pic>
        <p:nvPicPr>
          <p:cNvPr id="50187" name="Picture 5" descr="C:\Users\ПК213\Downloads\dscn0500_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38" y="4324350"/>
            <a:ext cx="2408237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8" name="TextBox 7"/>
          <p:cNvSpPr txBox="1">
            <a:spLocks noChangeArrowheads="1"/>
          </p:cNvSpPr>
          <p:nvPr/>
        </p:nvSpPr>
        <p:spPr bwMode="auto">
          <a:xfrm>
            <a:off x="5651500" y="4797425"/>
            <a:ext cx="3097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Макетированием</a:t>
            </a:r>
          </a:p>
        </p:txBody>
      </p:sp>
      <p:sp>
        <p:nvSpPr>
          <p:cNvPr id="13" name="AutoShape 6" descr="Безимени-7"/>
          <p:cNvSpPr>
            <a:spLocks noChangeArrowheads="1"/>
          </p:cNvSpPr>
          <p:nvPr/>
        </p:nvSpPr>
        <p:spPr bwMode="auto">
          <a:xfrm>
            <a:off x="214313" y="60325"/>
            <a:ext cx="1406525" cy="1065213"/>
          </a:xfrm>
          <a:prstGeom prst="flowChartAlternateProcess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  <a:p>
            <a:pPr algn="ctr">
              <a:defRPr/>
            </a:pPr>
            <a:endParaRPr lang="ru-RU" altLang="ru-RU"/>
          </a:p>
        </p:txBody>
      </p:sp>
      <p:pic>
        <p:nvPicPr>
          <p:cNvPr id="50190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650" y="4324350"/>
            <a:ext cx="24511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81275" y="274638"/>
            <a:ext cx="6562725" cy="1143000"/>
          </a:xfrm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ru-RU" alt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Предметно-практическая деятельность является первым этапом системы трудового обучения.</a:t>
            </a:r>
            <a:br>
              <a:rPr lang="ru-RU" alt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altLang="ru-RU" sz="2400" dirty="0" smtClean="0">
              <a:solidFill>
                <a:srgbClr val="FF0000"/>
              </a:solidFill>
            </a:endParaRPr>
          </a:p>
        </p:txBody>
      </p:sp>
      <p:sp>
        <p:nvSpPr>
          <p:cNvPr id="51203" name="Объект 2"/>
          <p:cNvSpPr>
            <a:spLocks noGrp="1"/>
          </p:cNvSpPr>
          <p:nvPr>
            <p:ph idx="4294967295"/>
          </p:nvPr>
        </p:nvSpPr>
        <p:spPr>
          <a:xfrm>
            <a:off x="179388" y="1412875"/>
            <a:ext cx="8713787" cy="53292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ru-RU" sz="2000" b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На уроках ППД дети практически знакомятся с материала­ми, их свойствами и назначением, учатся их узнавать, различать и называть, усваивают доступные приемы их обработки.</a:t>
            </a:r>
          </a:p>
          <a:p>
            <a:pPr marL="0" indent="0">
              <a:buFontTx/>
              <a:buNone/>
            </a:pPr>
            <a:endParaRPr lang="ru-RU" altLang="ru-RU" sz="2000" b="1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ru-RU" altLang="ru-RU" sz="2000" b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1512887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95" b="15875"/>
          <a:stretch>
            <a:fillRect/>
          </a:stretch>
        </p:blipFill>
        <p:spPr bwMode="auto">
          <a:xfrm>
            <a:off x="292100" y="2740025"/>
            <a:ext cx="3359150" cy="194627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5" descr="C:\Users\ПК213\Desktop\фото аттестация\Изображение 09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2641600"/>
            <a:ext cx="1728788" cy="2589213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36" t="6502" r="11961" b="46748"/>
          <a:stretch>
            <a:fillRect/>
          </a:stretch>
        </p:blipFill>
        <p:spPr bwMode="auto">
          <a:xfrm>
            <a:off x="292100" y="4965700"/>
            <a:ext cx="3997325" cy="159702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t="8958" r="13771" b="13750"/>
          <a:stretch>
            <a:fillRect/>
          </a:stretch>
        </p:blipFill>
        <p:spPr bwMode="auto">
          <a:xfrm>
            <a:off x="3779838" y="2811463"/>
            <a:ext cx="2933700" cy="1874837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3" t="27083" r="12640" b="36459"/>
          <a:stretch>
            <a:fillRect/>
          </a:stretch>
        </p:blipFill>
        <p:spPr bwMode="auto">
          <a:xfrm>
            <a:off x="4768850" y="5381625"/>
            <a:ext cx="3738563" cy="1093788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2124075" y="274638"/>
            <a:ext cx="6562725" cy="1143000"/>
          </a:xfrm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ru-RU" altLang="ru-RU" sz="20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Дети учатся правильно пользоваться инструментами, практически осваивают правила техники безопасности при работе с ними, овладевают основами трудовой </a:t>
            </a:r>
            <a:r>
              <a:rPr lang="ru-RU" altLang="ru-RU" sz="2000" dirty="0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культуры.</a:t>
            </a:r>
            <a:endParaRPr lang="ru-RU" altLang="ru-RU" sz="2400" dirty="0" smtClean="0">
              <a:solidFill>
                <a:srgbClr val="FF0000"/>
              </a:solidFill>
            </a:endParaRPr>
          </a:p>
        </p:txBody>
      </p:sp>
      <p:sp>
        <p:nvSpPr>
          <p:cNvPr id="52227" name="Объект 2"/>
          <p:cNvSpPr>
            <a:spLocks noGrp="1"/>
          </p:cNvSpPr>
          <p:nvPr>
            <p:ph idx="1"/>
          </p:nvPr>
        </p:nvSpPr>
        <p:spPr>
          <a:xfrm>
            <a:off x="179388" y="1600200"/>
            <a:ext cx="8785225" cy="51419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ru-RU" sz="2000" b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FontTx/>
              <a:buNone/>
            </a:pPr>
            <a:endParaRPr lang="ru-RU" altLang="ru-RU" sz="2000" b="1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endParaRPr lang="ru-RU" altLang="ru-RU" sz="2000" b="1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endParaRPr lang="ru-RU" altLang="ru-RU" sz="2000" b="1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endParaRPr lang="ru-RU" altLang="ru-RU" sz="2000" b="1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endParaRPr lang="ru-RU" altLang="ru-RU" sz="2000" b="1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1512887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8" t="25529" r="9982" b="8067"/>
          <a:stretch>
            <a:fillRect/>
          </a:stretch>
        </p:blipFill>
        <p:spPr bwMode="auto">
          <a:xfrm>
            <a:off x="395288" y="1773238"/>
            <a:ext cx="3314700" cy="2087562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2230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613" y="1838325"/>
            <a:ext cx="3030537" cy="202247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121150"/>
            <a:ext cx="3438525" cy="2290763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68" t="17291" r="15356"/>
          <a:stretch>
            <a:fillRect/>
          </a:stretch>
        </p:blipFill>
        <p:spPr bwMode="auto">
          <a:xfrm>
            <a:off x="4294188" y="4121150"/>
            <a:ext cx="2747962" cy="2374900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8300" y="115888"/>
            <a:ext cx="7505700" cy="9366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4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Направления обучения</a:t>
            </a:r>
            <a:br>
              <a:rPr lang="ru-RU" altLang="ru-RU" sz="4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endParaRPr lang="ru-RU" altLang="ru-RU" sz="4000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sp>
        <p:nvSpPr>
          <p:cNvPr id="53251" name="AutoShape 7" descr="ddc5f9e2549d"/>
          <p:cNvSpPr>
            <a:spLocks noChangeArrowheads="1"/>
          </p:cNvSpPr>
          <p:nvPr/>
        </p:nvSpPr>
        <p:spPr bwMode="auto">
          <a:xfrm>
            <a:off x="900113" y="1412875"/>
            <a:ext cx="2065337" cy="2376488"/>
          </a:xfrm>
          <a:prstGeom prst="foldedCorner">
            <a:avLst>
              <a:gd name="adj" fmla="val 12500"/>
            </a:avLst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Речевая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sp>
        <p:nvSpPr>
          <p:cNvPr id="53252" name="AutoShape 7" descr="ddc5f9e2549d"/>
          <p:cNvSpPr>
            <a:spLocks noChangeArrowheads="1"/>
          </p:cNvSpPr>
          <p:nvPr/>
        </p:nvSpPr>
        <p:spPr bwMode="auto">
          <a:xfrm>
            <a:off x="3348038" y="1063625"/>
            <a:ext cx="2178050" cy="2665413"/>
          </a:xfrm>
          <a:prstGeom prst="foldedCorner">
            <a:avLst>
              <a:gd name="adj" fmla="val 12500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Житейские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понятия</a:t>
            </a:r>
          </a:p>
        </p:txBody>
      </p:sp>
      <p:sp>
        <p:nvSpPr>
          <p:cNvPr id="53253" name="AutoShape 7" descr="ddc5f9e2549d"/>
          <p:cNvSpPr>
            <a:spLocks noChangeArrowheads="1"/>
          </p:cNvSpPr>
          <p:nvPr/>
        </p:nvSpPr>
        <p:spPr bwMode="auto">
          <a:xfrm>
            <a:off x="5867400" y="836613"/>
            <a:ext cx="2251075" cy="2809875"/>
          </a:xfrm>
          <a:prstGeom prst="foldedCorner">
            <a:avLst>
              <a:gd name="adj" fmla="val 12500"/>
            </a:avLst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6424613" y="1528763"/>
            <a:ext cx="20542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Трудовые умения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навыки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3255" name="AutoShape 7" descr="ddc5f9e2549d"/>
          <p:cNvSpPr>
            <a:spLocks noChangeArrowheads="1"/>
          </p:cNvSpPr>
          <p:nvPr/>
        </p:nvSpPr>
        <p:spPr bwMode="auto">
          <a:xfrm>
            <a:off x="4881563" y="3933825"/>
            <a:ext cx="2836862" cy="2663825"/>
          </a:xfrm>
          <a:prstGeom prst="foldedCorner">
            <a:avLst>
              <a:gd name="adj" fmla="val 12500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Интеллектуальные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умения</a:t>
            </a:r>
          </a:p>
        </p:txBody>
      </p:sp>
      <p:sp>
        <p:nvSpPr>
          <p:cNvPr id="53256" name="AutoShape 7" descr="ddc5f9e2549d"/>
          <p:cNvSpPr>
            <a:spLocks noChangeArrowheads="1"/>
          </p:cNvSpPr>
          <p:nvPr/>
        </p:nvSpPr>
        <p:spPr bwMode="auto">
          <a:xfrm>
            <a:off x="900113" y="3933825"/>
            <a:ext cx="2628900" cy="2663825"/>
          </a:xfrm>
          <a:prstGeom prst="foldedCorner">
            <a:avLst>
              <a:gd name="adj" fmla="val 12500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Воспитание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3" y="115888"/>
            <a:ext cx="1609725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15888"/>
            <a:ext cx="8101012" cy="7207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Речевая деятельность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022350"/>
            <a:ext cx="8713788" cy="5534025"/>
          </a:xfrm>
        </p:spPr>
        <p:txBody>
          <a:bodyPr/>
          <a:lstStyle/>
          <a:p>
            <a:pPr marL="0" indent="0" eaLnBrk="1" hangingPunct="1">
              <a:buClr>
                <a:srgbClr val="FF0000"/>
              </a:buClr>
              <a:buFontTx/>
              <a:buNone/>
            </a:pPr>
            <a:r>
              <a:rPr lang="ru-RU" altLang="ru-RU" sz="2000" b="1" smtClean="0">
                <a:solidFill>
                  <a:srgbClr val="0066FF"/>
                </a:solidFill>
                <a:latin typeface="Georgia" pitchFamily="18" charset="0"/>
              </a:rPr>
              <a:t>В школе глухих детей предметно - практическая деятельность (ППД) прежде всего направлена на развитие словесной речи школьников. </a:t>
            </a:r>
          </a:p>
        </p:txBody>
      </p:sp>
      <p:sp>
        <p:nvSpPr>
          <p:cNvPr id="54276" name="Rectangle 8"/>
          <p:cNvSpPr>
            <a:spLocks noChangeArrowheads="1"/>
          </p:cNvSpPr>
          <p:nvPr/>
        </p:nvSpPr>
        <p:spPr bwMode="auto">
          <a:xfrm>
            <a:off x="179388" y="2060575"/>
            <a:ext cx="8640762" cy="9366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Коллективная работа по изготовлению различных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Georgia" pitchFamily="18" charset="0"/>
              </a:rPr>
              <a:t>предметов, их моделей и изображений</a:t>
            </a:r>
            <a:endParaRPr lang="ru-RU" altLang="ru-RU" sz="2400">
              <a:solidFill>
                <a:srgbClr val="0033CC"/>
              </a:solidFill>
              <a:latin typeface="Georgia" pitchFamily="18" charset="0"/>
            </a:endParaRPr>
          </a:p>
        </p:txBody>
      </p:sp>
      <p:sp>
        <p:nvSpPr>
          <p:cNvPr id="54277" name="Rectangle 8"/>
          <p:cNvSpPr>
            <a:spLocks noChangeArrowheads="1"/>
          </p:cNvSpPr>
          <p:nvPr/>
        </p:nvSpPr>
        <p:spPr bwMode="auto">
          <a:xfrm>
            <a:off x="2555875" y="3213100"/>
            <a:ext cx="3960813" cy="863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Подготовка необходимых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 материалов и инструментов</a:t>
            </a:r>
          </a:p>
        </p:txBody>
      </p:sp>
      <p:sp>
        <p:nvSpPr>
          <p:cNvPr id="54278" name="Rectangle 8"/>
          <p:cNvSpPr>
            <a:spLocks noChangeArrowheads="1"/>
          </p:cNvSpPr>
          <p:nvPr/>
        </p:nvSpPr>
        <p:spPr bwMode="auto">
          <a:xfrm>
            <a:off x="261938" y="3119438"/>
            <a:ext cx="2222500" cy="685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Ознакомление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 с поделкой</a:t>
            </a:r>
          </a:p>
        </p:txBody>
      </p:sp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6659563" y="3119438"/>
            <a:ext cx="2160587" cy="6699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Планирование</a:t>
            </a:r>
            <a:endParaRPr lang="ru-RU" altLang="ru-RU" sz="2000">
              <a:solidFill>
                <a:srgbClr val="0033CC"/>
              </a:solidFill>
              <a:latin typeface="Georgia" pitchFamily="18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468313" y="4221163"/>
            <a:ext cx="2519362" cy="5762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Процесс труда</a:t>
            </a:r>
            <a:endParaRPr lang="ru-RU" altLang="ru-RU" sz="2000">
              <a:solidFill>
                <a:srgbClr val="0033CC"/>
              </a:solidFill>
              <a:latin typeface="Georgia" pitchFamily="18" charset="0"/>
            </a:endParaRPr>
          </a:p>
        </p:txBody>
      </p:sp>
      <p:sp>
        <p:nvSpPr>
          <p:cNvPr id="54281" name="Rectangle 8"/>
          <p:cNvSpPr>
            <a:spLocks noChangeArrowheads="1"/>
          </p:cNvSpPr>
          <p:nvPr/>
        </p:nvSpPr>
        <p:spPr bwMode="auto">
          <a:xfrm>
            <a:off x="3563938" y="4233863"/>
            <a:ext cx="1368425" cy="66833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Отчёт</a:t>
            </a:r>
            <a:endParaRPr lang="ru-RU" altLang="ru-RU" sz="2000">
              <a:solidFill>
                <a:srgbClr val="0033CC"/>
              </a:solidFill>
              <a:latin typeface="Georgia" pitchFamily="18" charset="0"/>
            </a:endParaRPr>
          </a:p>
        </p:txBody>
      </p:sp>
      <p:sp>
        <p:nvSpPr>
          <p:cNvPr id="54282" name="Rectangle 8"/>
          <p:cNvSpPr>
            <a:spLocks noChangeArrowheads="1"/>
          </p:cNvSpPr>
          <p:nvPr/>
        </p:nvSpPr>
        <p:spPr bwMode="auto">
          <a:xfrm>
            <a:off x="5599113" y="4221163"/>
            <a:ext cx="3005137" cy="6477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Проверка и оценка</a:t>
            </a:r>
            <a:endParaRPr lang="ru-RU" altLang="ru-RU" sz="2000">
              <a:solidFill>
                <a:srgbClr val="0033CC"/>
              </a:solidFill>
              <a:latin typeface="Georgia" pitchFamily="18" charset="0"/>
            </a:endParaRPr>
          </a:p>
        </p:txBody>
      </p:sp>
      <p:sp>
        <p:nvSpPr>
          <p:cNvPr id="54283" name="TextBox 1"/>
          <p:cNvSpPr txBox="1">
            <a:spLocks noChangeArrowheads="1"/>
          </p:cNvSpPr>
          <p:nvPr/>
        </p:nvSpPr>
        <p:spPr bwMode="auto">
          <a:xfrm>
            <a:off x="473075" y="5084763"/>
            <a:ext cx="80549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Создают потребность и необходимость обратиться к учителю и друг другу с вопросом, поручением, просьбой, пожеланием. Происходит живое общение как с учителем, так и между собой.</a:t>
            </a: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51050" y="333375"/>
            <a:ext cx="6121400" cy="1295400"/>
          </a:xfrm>
          <a:ln w="38100">
            <a:solidFill>
              <a:srgbClr val="0066FF"/>
            </a:solidFill>
          </a:ln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ru-RU" altLang="ru-RU" sz="2400" dirty="0" smtClean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</a:t>
            </a:r>
            <a:r>
              <a:rPr lang="ru-RU" altLang="ru-RU" sz="24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активизации речевого общения рекомендуется широко </a:t>
            </a:r>
            <a:r>
              <a:rPr lang="ru-RU" altLang="ru-RU" sz="2400" dirty="0" smtClean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использовать </a:t>
            </a:r>
            <a:br>
              <a:rPr lang="ru-RU" altLang="ru-RU" sz="2400" dirty="0" smtClean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различные </a:t>
            </a:r>
            <a:r>
              <a:rPr lang="ru-RU" altLang="ru-RU" sz="24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формы </a:t>
            </a:r>
            <a:r>
              <a:rPr lang="ru-RU" altLang="ru-RU" sz="2400" dirty="0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деятельности:</a:t>
            </a:r>
            <a:r>
              <a:rPr lang="ru-RU" altLang="ru-RU" sz="24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3" y="188913"/>
            <a:ext cx="1704975" cy="118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/>
        </p:nvGraphicFramePr>
        <p:xfrm>
          <a:off x="1691680" y="19888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5301" name="TextBox 2"/>
          <p:cNvSpPr txBox="1">
            <a:spLocks noChangeArrowheads="1"/>
          </p:cNvSpPr>
          <p:nvPr/>
        </p:nvSpPr>
        <p:spPr bwMode="auto">
          <a:xfrm>
            <a:off x="6300788" y="4868863"/>
            <a:ext cx="2990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Индивидуально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6948488" y="1357313"/>
            <a:ext cx="484187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92233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Цели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642350" cy="5256212"/>
          </a:xfrm>
          <a:ln w="19050">
            <a:solidFill>
              <a:srgbClr val="0066FF"/>
            </a:solidFill>
          </a:ln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þ"/>
            </a:pPr>
            <a:r>
              <a:rPr lang="ru-RU" altLang="ru-RU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Обеспечение реализации права детей с нарушением слуха и интеллекта на образование, соответствующее их потребностям и возможностям;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þ"/>
            </a:pPr>
            <a:r>
              <a:rPr lang="ru-RU" altLang="ru-RU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Формирование жизненных компетенций, направленных на освоение принятых форм социального поведения, способствующих  в дальнейшем социализации  детей в </a:t>
            </a:r>
            <a:r>
              <a:rPr lang="ru-RU" altLang="ru-RU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постинтернатном</a:t>
            </a:r>
            <a:r>
              <a:rPr lang="ru-RU" altLang="ru-RU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пространстве;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þ"/>
            </a:pPr>
            <a:r>
              <a:rPr lang="ru-RU" altLang="ru-RU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Повышение качества образования  за счет эффективности деятельности педагогического коллектива, обеспечения системы медицинской и психолого-педагогической коррекционной поддержки обучающихся.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þ"/>
            </a:pPr>
            <a:endParaRPr lang="ru-RU" altLang="ru-RU" sz="2000" dirty="0" smtClean="0">
              <a:solidFill>
                <a:srgbClr val="0066FF"/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63513"/>
            <a:ext cx="928687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-242888"/>
            <a:ext cx="6742112" cy="792163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3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Трудовые умения и навыки</a:t>
            </a:r>
          </a:p>
        </p:txBody>
      </p:sp>
      <p:sp>
        <p:nvSpPr>
          <p:cNvPr id="56323" name="Rectangle 22"/>
          <p:cNvSpPr>
            <a:spLocks noChangeArrowheads="1"/>
          </p:cNvSpPr>
          <p:nvPr/>
        </p:nvSpPr>
        <p:spPr bwMode="auto">
          <a:xfrm>
            <a:off x="3271838" y="455613"/>
            <a:ext cx="5780087" cy="31686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Определение цели труда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Подбор материалов и инструментов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Планирование порядка действия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Овладение видами соединения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 и скрепления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Изготовление изделия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Обработка материалов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Приёмы работы инструментами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Контроль, обнаружение и исправление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 ошибок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</p:txBody>
      </p:sp>
      <p:sp>
        <p:nvSpPr>
          <p:cNvPr id="35865" name="Rectangle 25"/>
          <p:cNvSpPr>
            <a:spLocks noChangeArrowheads="1"/>
          </p:cNvSpPr>
          <p:nvPr/>
        </p:nvSpPr>
        <p:spPr bwMode="auto">
          <a:xfrm>
            <a:off x="3217863" y="3895725"/>
            <a:ext cx="5834062" cy="7572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99CC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sz="2400" b="1" dirty="0">
              <a:solidFill>
                <a:srgbClr val="0033CC"/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ru-RU" altLang="ru-RU" sz="2000" b="1" dirty="0">
                <a:solidFill>
                  <a:srgbClr val="0033CC"/>
                </a:solidFill>
                <a:latin typeface="Georgia" pitchFamily="18" charset="0"/>
              </a:rPr>
              <a:t>Подготовка рабочего места</a:t>
            </a:r>
          </a:p>
          <a:p>
            <a:pPr algn="ctr">
              <a:defRPr/>
            </a:pPr>
            <a:r>
              <a:rPr lang="ru-RU" altLang="ru-RU" sz="2000" b="1" dirty="0">
                <a:solidFill>
                  <a:srgbClr val="0033CC"/>
                </a:solidFill>
                <a:latin typeface="Georgia" pitchFamily="18" charset="0"/>
              </a:rPr>
              <a:t>Экономное расходование материалов</a:t>
            </a:r>
          </a:p>
          <a:p>
            <a:pPr algn="ctr">
              <a:defRPr/>
            </a:pPr>
            <a:endParaRPr lang="ru-RU" altLang="ru-RU" sz="2400" b="1" dirty="0"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</p:txBody>
      </p:sp>
      <p:sp>
        <p:nvSpPr>
          <p:cNvPr id="56325" name="Rectangle 27" descr="Букет"/>
          <p:cNvSpPr>
            <a:spLocks noChangeArrowheads="1"/>
          </p:cNvSpPr>
          <p:nvPr/>
        </p:nvSpPr>
        <p:spPr bwMode="auto">
          <a:xfrm>
            <a:off x="107950" y="1484313"/>
            <a:ext cx="2951163" cy="86518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Georgia" pitchFamily="18" charset="0"/>
              </a:rPr>
              <a:t>Общетрудовые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Georgia" pitchFamily="18" charset="0"/>
              </a:rPr>
              <a:t> умения</a:t>
            </a:r>
          </a:p>
        </p:txBody>
      </p:sp>
      <p:sp>
        <p:nvSpPr>
          <p:cNvPr id="56326" name="Rectangle 27" descr="Букет"/>
          <p:cNvSpPr>
            <a:spLocks noChangeArrowheads="1"/>
          </p:cNvSpPr>
          <p:nvPr/>
        </p:nvSpPr>
        <p:spPr bwMode="auto">
          <a:xfrm>
            <a:off x="117475" y="5300663"/>
            <a:ext cx="3702050" cy="127793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Georgia" pitchFamily="18" charset="0"/>
              </a:rPr>
              <a:t>Организационные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Georgia" pitchFamily="18" charset="0"/>
              </a:rPr>
              <a:t>умения</a:t>
            </a:r>
            <a:endParaRPr lang="ru-RU" altLang="ru-RU" sz="2800">
              <a:latin typeface="Georgia" pitchFamily="18" charset="0"/>
            </a:endParaRPr>
          </a:p>
        </p:txBody>
      </p:sp>
      <p:sp>
        <p:nvSpPr>
          <p:cNvPr id="56327" name="Rectangle 27" descr="Букет"/>
          <p:cNvSpPr>
            <a:spLocks noChangeArrowheads="1"/>
          </p:cNvSpPr>
          <p:nvPr/>
        </p:nvSpPr>
        <p:spPr bwMode="auto">
          <a:xfrm>
            <a:off x="114300" y="3624263"/>
            <a:ext cx="2038350" cy="87471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Georgia" pitchFamily="18" charset="0"/>
              </a:rPr>
              <a:t>Культура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Georgia" pitchFamily="18" charset="0"/>
              </a:rPr>
              <a:t> труда</a:t>
            </a:r>
          </a:p>
        </p:txBody>
      </p:sp>
      <p:sp>
        <p:nvSpPr>
          <p:cNvPr id="2" name="Выгнутая вниз стрелка 1"/>
          <p:cNvSpPr/>
          <p:nvPr/>
        </p:nvSpPr>
        <p:spPr>
          <a:xfrm>
            <a:off x="2103438" y="2349500"/>
            <a:ext cx="1216025" cy="73025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2151063" y="3895725"/>
            <a:ext cx="112077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330" name="Rectangle 22"/>
          <p:cNvSpPr>
            <a:spLocks noChangeArrowheads="1"/>
          </p:cNvSpPr>
          <p:nvPr/>
        </p:nvSpPr>
        <p:spPr bwMode="auto">
          <a:xfrm>
            <a:off x="3995738" y="4941888"/>
            <a:ext cx="5056187" cy="18002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Изготовление изделия по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 инструкциям, поручениям, плану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Разделение труда в паре, бригадах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Сообщение заданий товарищам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Контроль за работой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33CC"/>
                </a:solidFill>
                <a:latin typeface="Georgia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33CC"/>
              </a:solidFill>
              <a:latin typeface="Georgia" pitchFamily="18" charset="0"/>
            </a:endParaRPr>
          </a:p>
        </p:txBody>
      </p:sp>
      <p:sp>
        <p:nvSpPr>
          <p:cNvPr id="4" name="Выгнутая вниз стрелка 3"/>
          <p:cNvSpPr/>
          <p:nvPr/>
        </p:nvSpPr>
        <p:spPr>
          <a:xfrm>
            <a:off x="3059113" y="6346825"/>
            <a:ext cx="936625" cy="46513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56332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13" y="260350"/>
            <a:ext cx="158432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115888"/>
            <a:ext cx="6742112" cy="433387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3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      Житейские понятия</a:t>
            </a:r>
          </a:p>
        </p:txBody>
      </p:sp>
      <p:sp>
        <p:nvSpPr>
          <p:cNvPr id="57347" name="Rectangle 22"/>
          <p:cNvSpPr>
            <a:spLocks noChangeArrowheads="1"/>
          </p:cNvSpPr>
          <p:nvPr/>
        </p:nvSpPr>
        <p:spPr bwMode="auto">
          <a:xfrm>
            <a:off x="328613" y="1682750"/>
            <a:ext cx="8491537" cy="37623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Форма, величина предметов, пространственные,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количественные, относительные, временные,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природоведческие понятия.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Овладение значениями понятий в конкретной ситуации,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постепенное обобщение.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Понимание, использование своей речи в знакомой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(аналогичной, новой) ситуации.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Использование в общении с окружающими.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4859338" y="669925"/>
            <a:ext cx="485775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88" y="142875"/>
            <a:ext cx="158432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44688" y="115888"/>
            <a:ext cx="6742112" cy="433387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3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   Интеллектуальные умения</a:t>
            </a:r>
          </a:p>
        </p:txBody>
      </p:sp>
      <p:sp>
        <p:nvSpPr>
          <p:cNvPr id="58371" name="Rectangle 22"/>
          <p:cNvSpPr>
            <a:spLocks noChangeArrowheads="1"/>
          </p:cNvSpPr>
          <p:nvPr/>
        </p:nvSpPr>
        <p:spPr bwMode="auto">
          <a:xfrm>
            <a:off x="179388" y="1682750"/>
            <a:ext cx="8640762" cy="4049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BD4F7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Выделение признаков конкретных предметов;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Различение предметов по цвету, величине;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Сравнение предметов с выделением сходства и различий;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Выделение групп сходных  предметов и называние их;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Узнавание предметов по описаниям;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Установление причинно-следственных связей;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Определение продолжительности действий;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Временные связи;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Использование общих правил в конкретной ситуации.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4762500" y="682625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3" y="69850"/>
            <a:ext cx="158432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3" y="69850"/>
            <a:ext cx="1825625" cy="127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 со стрелкой вниз 1"/>
          <p:cNvSpPr/>
          <p:nvPr/>
        </p:nvSpPr>
        <p:spPr>
          <a:xfrm>
            <a:off x="2555776" y="188640"/>
            <a:ext cx="4896544" cy="1558950"/>
          </a:xfrm>
          <a:prstGeom prst="downArrowCallo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40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Воспитание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47663" y="1743274"/>
          <a:ext cx="8676765" cy="6152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1876425" y="166688"/>
            <a:ext cx="6840761" cy="4198416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специальных уроков, система работы по социализации детей продолжается и на других общеобразовательных уроках, во внеурочное время, в совместной деятельности со слышащими, в организации работы учителя и родителей.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Необходимо</a:t>
            </a:r>
            <a: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используя все познавательные возможности детей, развить у них жизненно необходимые навыки, чтобы став взрослыми, они могли самостоятельно себя обслуживать, выполнять необходимую работу, жить в семье и в трудовом коллективе.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66688"/>
            <a:ext cx="148113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2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576" y="3566319"/>
            <a:ext cx="2808287" cy="308927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algn="ctr"/>
            <a:r>
              <a:rPr lang="ru-RU" alt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</a:p>
        </p:txBody>
      </p:sp>
      <p:sp>
        <p:nvSpPr>
          <p:cNvPr id="61443" name="Объект 2"/>
          <p:cNvSpPr>
            <a:spLocks noGrp="1"/>
          </p:cNvSpPr>
          <p:nvPr>
            <p:ph idx="1"/>
          </p:nvPr>
        </p:nvSpPr>
        <p:spPr>
          <a:xfrm>
            <a:off x="179388" y="1196975"/>
            <a:ext cx="8507412" cy="5472113"/>
          </a:xfrm>
          <a:ln w="38100">
            <a:solidFill>
              <a:srgbClr val="0066FF"/>
            </a:solidFill>
          </a:ln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ru-RU" altLang="ru-RU" sz="1800" b="1" smtClean="0">
                <a:solidFill>
                  <a:srgbClr val="0066FF"/>
                </a:solidFill>
                <a:latin typeface="Times New Roman" pitchFamily="18" charset="0"/>
              </a:rPr>
              <a:t>Предметы социально-бытовая  ориентировка  и предметно практическое обучение  необходимы, важны и полезны для детей с нарушением слуха и интеллекта.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ru-RU" altLang="ru-RU" sz="1800" b="1" smtClean="0">
              <a:solidFill>
                <a:srgbClr val="0066FF"/>
              </a:solidFill>
              <a:latin typeface="Times New Roman" pitchFamily="18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altLang="ru-RU" sz="1800" b="1" smtClean="0">
                <a:solidFill>
                  <a:srgbClr val="0066FF"/>
                </a:solidFill>
                <a:latin typeface="Times New Roman" pitchFamily="18" charset="0"/>
              </a:rPr>
              <a:t>Всегда  остается актуальной проблема социальной адаптации детей с недостатками интеллектуального развития. Поэтому  необходимо их приспособление к условиям социальной среды путем усвоения и принятия целей, ценностей, норм, правил и способов поведения, принятых в обществе. 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ru-RU" altLang="ru-RU" sz="1800" b="1" smtClean="0">
              <a:solidFill>
                <a:srgbClr val="0066FF"/>
              </a:solidFill>
              <a:latin typeface="Times New Roman" pitchFamily="18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altLang="ru-RU" sz="1800" b="1" smtClean="0">
                <a:solidFill>
                  <a:srgbClr val="0066FF"/>
                </a:solidFill>
                <a:latin typeface="Times New Roman" pitchFamily="18" charset="0"/>
              </a:rPr>
              <a:t>Ребенок с нарушением слуха и интеллекта, не в состоянии сам выделить, осознать и усвоить те звенья социальных структур, которые позволяют личности комфортно поддерживать существование в социальной среде и успешно реализовывать в ней свои потребности и цели. По сути, он лишен основы самостоятельного, благополучного существования в сложном современном социуме.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ru-RU" altLang="ru-RU" sz="1800" b="1" smtClean="0">
              <a:solidFill>
                <a:srgbClr val="0066FF"/>
              </a:solidFill>
              <a:latin typeface="Times New Roman" pitchFamily="18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ru-RU" altLang="ru-RU" sz="1800" b="1" smtClean="0">
                <a:solidFill>
                  <a:srgbClr val="0066FF"/>
                </a:solidFill>
                <a:latin typeface="Times New Roman" pitchFamily="18" charset="0"/>
              </a:rPr>
              <a:t> Поэтому социальная адаптация является не только важнейшей задачей обучения и воспитания детей с нарушением слуха и интеллекта, но и средством компенсации первичного дефекта.</a:t>
            </a:r>
            <a:endParaRPr lang="ru-RU" altLang="ru-RU" sz="1800" b="1" smtClean="0">
              <a:solidFill>
                <a:srgbClr val="0066FF"/>
              </a:solidFill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113"/>
            <a:ext cx="1727200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ъект 2"/>
          <p:cNvSpPr>
            <a:spLocks noGrp="1"/>
          </p:cNvSpPr>
          <p:nvPr>
            <p:ph idx="4294967295"/>
          </p:nvPr>
        </p:nvSpPr>
        <p:spPr>
          <a:xfrm>
            <a:off x="323850" y="2276475"/>
            <a:ext cx="8208963" cy="3849688"/>
          </a:xfrm>
          <a:ln w="28575">
            <a:solidFill>
              <a:srgbClr val="0066FF"/>
            </a:solidFill>
          </a:ln>
        </p:spPr>
        <p:txBody>
          <a:bodyPr/>
          <a:lstStyle/>
          <a:p>
            <a:pPr>
              <a:defRPr/>
            </a:pPr>
            <a:endParaRPr lang="ru-RU" altLang="ru-RU" sz="1600" dirty="0" smtClean="0">
              <a:solidFill>
                <a:srgbClr val="000000"/>
              </a:solidFill>
              <a:latin typeface="Century Schoolbook" pitchFamily="18" charset="0"/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К каждому ребенку  подходить не с         позиции, чего он не может в силу своего дефекта, а с позиции, что он может, несмотря на имеющееся нарушение. </a:t>
            </a:r>
          </a:p>
        </p:txBody>
      </p:sp>
      <p:sp>
        <p:nvSpPr>
          <p:cNvPr id="19459" name="AutoShape 74"/>
          <p:cNvSpPr>
            <a:spLocks noChangeArrowheads="1"/>
          </p:cNvSpPr>
          <p:nvPr/>
        </p:nvSpPr>
        <p:spPr bwMode="auto">
          <a:xfrm>
            <a:off x="2051050" y="333375"/>
            <a:ext cx="5834063" cy="1655763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УСТАНОВКА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1116013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115888"/>
            <a:ext cx="7200900" cy="1973262"/>
          </a:xfrm>
          <a:ln w="38100">
            <a:solidFill>
              <a:srgbClr val="FF0000"/>
            </a:solidFill>
          </a:ln>
        </p:spPr>
        <p:txBody>
          <a:bodyPr/>
          <a:lstStyle/>
          <a:p>
            <a:pPr algn="l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4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/>
            </a:r>
            <a:br>
              <a:rPr lang="ru-RU" altLang="ru-RU" sz="4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</a:br>
            <a:r>
              <a:rPr lang="ru-RU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учреждении развитие социальных навыков детей с нарушением слуха и с интеллектуальной недостаточностью решается путём определенного построения учебно-воспитательного процесса, в котором выделяется два направления: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4"/>
          <p:cNvSpPr>
            <a:spLocks noGrp="1" noChangeArrowheads="1"/>
          </p:cNvSpPr>
          <p:nvPr>
            <p:ph idx="1"/>
          </p:nvPr>
        </p:nvSpPr>
        <p:spPr>
          <a:xfrm>
            <a:off x="250825" y="2420938"/>
            <a:ext cx="8642350" cy="4176712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395288" y="2349500"/>
            <a:ext cx="4032250" cy="4248150"/>
          </a:xfrm>
          <a:prstGeom prst="foldedCorner">
            <a:avLst>
              <a:gd name="adj" fmla="val 12500"/>
            </a:avLst>
          </a:pr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altLang="ru-RU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dirty="0"/>
          </a:p>
          <a:p>
            <a:pPr algn="ctr">
              <a:defRPr/>
            </a:pPr>
            <a:endParaRPr lang="ru-RU" altLang="ru-RU" dirty="0"/>
          </a:p>
          <a:p>
            <a:pPr algn="ctr">
              <a:defRPr/>
            </a:pPr>
            <a:endParaRPr lang="ru-RU" altLang="ru-RU" dirty="0"/>
          </a:p>
          <a:p>
            <a:pPr algn="ctr">
              <a:defRPr/>
            </a:pPr>
            <a:endParaRPr lang="ru-RU" altLang="ru-RU" dirty="0"/>
          </a:p>
          <a:p>
            <a:pPr algn="ctr">
              <a:defRPr/>
            </a:pPr>
            <a:endParaRPr lang="ru-RU" altLang="ru-RU" dirty="0"/>
          </a:p>
          <a:p>
            <a:pPr algn="ctr">
              <a:defRPr/>
            </a:pPr>
            <a:r>
              <a:rPr lang="ru-RU" altLang="ru-RU" dirty="0"/>
              <a:t> </a:t>
            </a:r>
          </a:p>
          <a:p>
            <a:pPr algn="ctr">
              <a:defRPr/>
            </a:pPr>
            <a:endParaRPr lang="ru-RU" altLang="ru-RU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r>
              <a:rPr lang="en-US" altLang="ru-RU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 </a:t>
            </a:r>
            <a:r>
              <a:rPr lang="ru-RU" altLang="ru-RU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направление</a:t>
            </a: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i="1" dirty="0"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i="1" dirty="0"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i="1" dirty="0">
              <a:latin typeface="Georgia" pitchFamily="18" charset="0"/>
            </a:endParaRPr>
          </a:p>
          <a:p>
            <a:pPr algn="ctr">
              <a:defRPr/>
            </a:pPr>
            <a:r>
              <a:rPr lang="ru-RU" altLang="ru-RU" b="1" dirty="0">
                <a:latin typeface="Georgia" pitchFamily="18" charset="0"/>
              </a:rPr>
              <a:t>Предметно-профессиональная</a:t>
            </a:r>
          </a:p>
          <a:p>
            <a:pPr algn="ctr">
              <a:defRPr/>
            </a:pPr>
            <a:r>
              <a:rPr lang="ru-RU" altLang="ru-RU" b="1" dirty="0">
                <a:latin typeface="Georgia" pitchFamily="18" charset="0"/>
              </a:rPr>
              <a:t>адаптация, </a:t>
            </a:r>
          </a:p>
          <a:p>
            <a:pPr algn="ctr">
              <a:defRPr/>
            </a:pPr>
            <a:r>
              <a:rPr lang="ru-RU" altLang="ru-RU" b="1" dirty="0">
                <a:latin typeface="Georgia" pitchFamily="18" charset="0"/>
              </a:rPr>
              <a:t> направленная </a:t>
            </a:r>
          </a:p>
          <a:p>
            <a:pPr algn="ctr">
              <a:defRPr/>
            </a:pPr>
            <a:r>
              <a:rPr lang="ru-RU" altLang="ru-RU" b="1" dirty="0">
                <a:latin typeface="Georgia" pitchFamily="18" charset="0"/>
              </a:rPr>
              <a:t>на</a:t>
            </a:r>
          </a:p>
          <a:p>
            <a:pPr algn="ctr">
              <a:defRPr/>
            </a:pPr>
            <a:r>
              <a:rPr lang="ru-RU" altLang="ru-RU" b="1" dirty="0">
                <a:latin typeface="Georgia" pitchFamily="18" charset="0"/>
              </a:rPr>
              <a:t>овладением трудовыми </a:t>
            </a:r>
          </a:p>
          <a:p>
            <a:pPr algn="ctr">
              <a:defRPr/>
            </a:pPr>
            <a:r>
              <a:rPr lang="ru-RU" altLang="ru-RU" b="1" dirty="0">
                <a:latin typeface="Georgia" pitchFamily="18" charset="0"/>
              </a:rPr>
              <a:t>навыками</a:t>
            </a:r>
          </a:p>
          <a:p>
            <a:pPr algn="ctr">
              <a:defRPr/>
            </a:pPr>
            <a:endParaRPr lang="ru-RU" altLang="ru-RU" sz="1000" dirty="0"/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dirty="0"/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5076825" y="2349500"/>
            <a:ext cx="3743325" cy="4248150"/>
          </a:xfrm>
          <a:prstGeom prst="foldedCorner">
            <a:avLst>
              <a:gd name="adj" fmla="val 12500"/>
            </a:avLst>
          </a:pr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ru-RU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II</a:t>
            </a:r>
            <a:r>
              <a:rPr lang="ru-RU" altLang="ru-RU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направление</a:t>
            </a: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altLang="ru-RU" sz="10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r>
              <a:rPr lang="ru-RU" altLang="ru-RU" b="1" dirty="0">
                <a:latin typeface="Georgia" pitchFamily="18" charset="0"/>
              </a:rPr>
              <a:t>Социально психологическая</a:t>
            </a:r>
          </a:p>
          <a:p>
            <a:pPr algn="ctr">
              <a:defRPr/>
            </a:pPr>
            <a:r>
              <a:rPr lang="ru-RU" altLang="ru-RU" b="1" smtClean="0">
                <a:latin typeface="Georgia" pitchFamily="18" charset="0"/>
              </a:rPr>
              <a:t>адаптация </a:t>
            </a:r>
            <a:r>
              <a:rPr lang="ru-RU" altLang="ru-RU" b="1" dirty="0" smtClean="0">
                <a:latin typeface="Georgia" pitchFamily="18" charset="0"/>
              </a:rPr>
              <a:t>-  включение</a:t>
            </a:r>
            <a:endParaRPr lang="ru-RU" altLang="ru-RU" b="1" dirty="0">
              <a:latin typeface="Georgia" pitchFamily="18" charset="0"/>
            </a:endParaRPr>
          </a:p>
          <a:p>
            <a:pPr algn="ctr">
              <a:defRPr/>
            </a:pPr>
            <a:r>
              <a:rPr lang="ru-RU" altLang="ru-RU" b="1" dirty="0">
                <a:latin typeface="Georgia" pitchFamily="18" charset="0"/>
              </a:rPr>
              <a:t> в</a:t>
            </a:r>
          </a:p>
          <a:p>
            <a:pPr algn="ctr">
              <a:defRPr/>
            </a:pPr>
            <a:r>
              <a:rPr lang="ru-RU" altLang="ru-RU" b="1" dirty="0">
                <a:latin typeface="Georgia" pitchFamily="18" charset="0"/>
              </a:rPr>
              <a:t>межличностные отношения</a:t>
            </a:r>
          </a:p>
          <a:p>
            <a:pPr algn="ctr">
              <a:defRPr/>
            </a:pPr>
            <a:endParaRPr lang="ru-RU" altLang="ru-RU" dirty="0"/>
          </a:p>
        </p:txBody>
      </p:sp>
      <p:pic>
        <p:nvPicPr>
          <p:cNvPr id="20486" name="Picture 4" descr="Безимени-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1368425" cy="13081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7" grpId="0" animBg="1"/>
      <p:bldP spid="184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913" y="112713"/>
            <a:ext cx="7783512" cy="1155700"/>
          </a:xfrm>
        </p:spPr>
        <p:txBody>
          <a:bodyPr/>
          <a:lstStyle/>
          <a:p>
            <a:pPr algn="ctr" eaLnBrk="1" hangingPunct="1"/>
            <a:r>
              <a:rPr lang="ru-RU" altLang="ru-RU" sz="2400" u="sng" smtClean="0">
                <a:solidFill>
                  <a:srgbClr val="FF0000"/>
                </a:solidFill>
                <a:latin typeface="Georgia" pitchFamily="18" charset="0"/>
              </a:rPr>
              <a:t>Первое направление предполагает включение в учебный план школы специальных предметов:  </a:t>
            </a:r>
          </a:p>
        </p:txBody>
      </p:sp>
      <p:sp>
        <p:nvSpPr>
          <p:cNvPr id="24588" name="AutoShape 12" descr="1244273876_ram1"/>
          <p:cNvSpPr>
            <a:spLocks noChangeArrowheads="1"/>
          </p:cNvSpPr>
          <p:nvPr/>
        </p:nvSpPr>
        <p:spPr bwMode="auto">
          <a:xfrm>
            <a:off x="330200" y="1700213"/>
            <a:ext cx="3816350" cy="4824412"/>
          </a:xfrm>
          <a:prstGeom prst="downArrowCallout">
            <a:avLst>
              <a:gd name="adj1" fmla="val 22176"/>
              <a:gd name="adj2" fmla="val 25000"/>
              <a:gd name="adj3" fmla="val 14883"/>
              <a:gd name="adj4" fmla="val 83333"/>
            </a:avLst>
          </a:prstGeom>
          <a:solidFill>
            <a:schemeClr val="accent1">
              <a:lumMod val="9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4000" b="1" dirty="0" smtClean="0">
                <a:latin typeface="Georgia" pitchFamily="18" charset="0"/>
              </a:rPr>
              <a:t>СБО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latin typeface="Georgia" pitchFamily="18" charset="0"/>
              </a:rPr>
              <a:t>СОЦИАЛЬНО – БЫТОВАЯ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latin typeface="Georgia" pitchFamily="18" charset="0"/>
              </a:rPr>
              <a:t> ОРИЕНТИРОВКА </a:t>
            </a:r>
          </a:p>
        </p:txBody>
      </p:sp>
      <p:sp>
        <p:nvSpPr>
          <p:cNvPr id="24592" name="AutoShape 16" descr="1244273876_ram1"/>
          <p:cNvSpPr>
            <a:spLocks noChangeArrowheads="1"/>
          </p:cNvSpPr>
          <p:nvPr/>
        </p:nvSpPr>
        <p:spPr bwMode="auto">
          <a:xfrm>
            <a:off x="4787900" y="1700213"/>
            <a:ext cx="4032250" cy="4824412"/>
          </a:xfrm>
          <a:prstGeom prst="downArrowCallout">
            <a:avLst>
              <a:gd name="adj1" fmla="val 22176"/>
              <a:gd name="adj2" fmla="val 25000"/>
              <a:gd name="adj3" fmla="val 15294"/>
              <a:gd name="adj4" fmla="val 83333"/>
            </a:avLst>
          </a:prstGeom>
          <a:solidFill>
            <a:schemeClr val="accent1">
              <a:lumMod val="9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4000" b="1" dirty="0" smtClean="0">
                <a:latin typeface="Georgia" pitchFamily="18" charset="0"/>
              </a:rPr>
              <a:t>ППО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latin typeface="Georgia" pitchFamily="18" charset="0"/>
              </a:rPr>
              <a:t>ПРЕДМЕТНО-ПРАКТИЧЕСКОЕ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smtClean="0">
                <a:latin typeface="Georgia" pitchFamily="18" charset="0"/>
              </a:rPr>
              <a:t>ОБУЧЕНИЕ </a:t>
            </a:r>
            <a:r>
              <a:rPr lang="ru-RU" altLang="ru-RU" sz="1800" dirty="0" smtClean="0">
                <a:latin typeface="Arial" charset="0"/>
              </a:rPr>
              <a:t> </a:t>
            </a:r>
          </a:p>
        </p:txBody>
      </p:sp>
      <p:pic>
        <p:nvPicPr>
          <p:cNvPr id="21509" name="Picture 4" descr="Безимени-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115888"/>
            <a:ext cx="984250" cy="939800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8" grpId="0" animBg="1"/>
      <p:bldP spid="245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913" y="-315913"/>
            <a:ext cx="7783512" cy="1368426"/>
          </a:xfrm>
        </p:spPr>
        <p:txBody>
          <a:bodyPr/>
          <a:lstStyle/>
          <a:p>
            <a:pPr algn="ctr" eaLnBrk="1" hangingPunct="1"/>
            <a:r>
              <a:rPr lang="ru-RU" altLang="ru-RU" sz="4000" u="sng" smtClean="0">
                <a:solidFill>
                  <a:srgbClr val="FF0000"/>
                </a:solidFill>
                <a:latin typeface="Georgia" pitchFamily="18" charset="0"/>
              </a:rPr>
              <a:t>Основные цели  курса </a:t>
            </a:r>
          </a:p>
        </p:txBody>
      </p:sp>
      <p:sp>
        <p:nvSpPr>
          <p:cNvPr id="24584" name="AutoShape 8" descr="Зеленый мрамор"/>
          <p:cNvSpPr>
            <a:spLocks noChangeArrowheads="1"/>
          </p:cNvSpPr>
          <p:nvPr/>
        </p:nvSpPr>
        <p:spPr bwMode="auto">
          <a:xfrm>
            <a:off x="179388" y="2636838"/>
            <a:ext cx="8569325" cy="1008062"/>
          </a:xfrm>
          <a:prstGeom prst="bevel">
            <a:avLst>
              <a:gd name="adj" fmla="val 12556"/>
            </a:avLst>
          </a:prstGeom>
          <a:solidFill>
            <a:schemeClr val="accent1">
              <a:lumMod val="90000"/>
            </a:schemeClr>
          </a:solidFill>
          <a:ln w="25400">
            <a:solidFill>
              <a:srgbClr val="8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Реализация  практической подготовки школьников </a:t>
            </a:r>
          </a:p>
          <a:p>
            <a:pPr algn="ctr"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к самостоятельной жизни и трудовой деятельности</a:t>
            </a:r>
          </a:p>
        </p:txBody>
      </p:sp>
      <p:sp>
        <p:nvSpPr>
          <p:cNvPr id="24588" name="AutoShape 12" descr="1244273876_ram1"/>
          <p:cNvSpPr>
            <a:spLocks noChangeArrowheads="1"/>
          </p:cNvSpPr>
          <p:nvPr/>
        </p:nvSpPr>
        <p:spPr bwMode="auto">
          <a:xfrm>
            <a:off x="2568575" y="863600"/>
            <a:ext cx="4175125" cy="1701800"/>
          </a:xfrm>
          <a:prstGeom prst="downArrowCallout">
            <a:avLst>
              <a:gd name="adj1" fmla="val 22171"/>
              <a:gd name="adj2" fmla="val 24999"/>
              <a:gd name="adj3" fmla="val 14884"/>
              <a:gd name="adj4" fmla="val 83333"/>
            </a:avLst>
          </a:prstGeom>
          <a:solidFill>
            <a:schemeClr val="accent1">
              <a:lumMod val="9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4000" b="1" dirty="0" smtClean="0">
                <a:latin typeface="Georgia" pitchFamily="18" charset="0"/>
              </a:rPr>
              <a:t>СБО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latin typeface="Georgia" pitchFamily="18" charset="0"/>
              </a:rPr>
              <a:t>СОЦИАЛЬНО – БЫТОВОЙ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 smtClean="0">
                <a:latin typeface="Georgia" pitchFamily="18" charset="0"/>
              </a:rPr>
              <a:t> ОРИЕНТИРОВКИ </a:t>
            </a:r>
          </a:p>
        </p:txBody>
      </p:sp>
      <p:sp>
        <p:nvSpPr>
          <p:cNvPr id="24593" name="AutoShape 17" descr="Зеленый мрамор"/>
          <p:cNvSpPr>
            <a:spLocks noChangeArrowheads="1"/>
          </p:cNvSpPr>
          <p:nvPr/>
        </p:nvSpPr>
        <p:spPr bwMode="auto">
          <a:xfrm>
            <a:off x="276225" y="3933825"/>
            <a:ext cx="8759825" cy="1366838"/>
          </a:xfrm>
          <a:prstGeom prst="bevel">
            <a:avLst>
              <a:gd name="adj" fmla="val 12556"/>
            </a:avLst>
          </a:prstGeom>
          <a:solidFill>
            <a:schemeClr val="accent1">
              <a:lumMod val="90000"/>
            </a:schemeClr>
          </a:solidFill>
          <a:ln w="25400">
            <a:solidFill>
              <a:srgbClr val="8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Овладение детьми опытом социального поведения</a:t>
            </a:r>
          </a:p>
          <a:p>
            <a:pPr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для наиболее полной их реабилитации и интеграции</a:t>
            </a:r>
          </a:p>
          <a:p>
            <a:pPr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 в социуме </a:t>
            </a:r>
          </a:p>
        </p:txBody>
      </p:sp>
      <p:sp>
        <p:nvSpPr>
          <p:cNvPr id="24594" name="AutoShape 18" descr="Зеленый мрамор"/>
          <p:cNvSpPr>
            <a:spLocks noChangeArrowheads="1"/>
          </p:cNvSpPr>
          <p:nvPr/>
        </p:nvSpPr>
        <p:spPr bwMode="auto">
          <a:xfrm>
            <a:off x="442913" y="5589588"/>
            <a:ext cx="8424862" cy="865187"/>
          </a:xfrm>
          <a:prstGeom prst="bevel">
            <a:avLst>
              <a:gd name="adj" fmla="val 12556"/>
            </a:avLst>
          </a:prstGeom>
          <a:solidFill>
            <a:schemeClr val="accent1">
              <a:lumMod val="90000"/>
            </a:schemeClr>
          </a:solidFill>
          <a:ln w="25400">
            <a:solidFill>
              <a:srgbClr val="8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Повышение общего и речевого развития учащихся</a:t>
            </a:r>
          </a:p>
        </p:txBody>
      </p:sp>
      <p:pic>
        <p:nvPicPr>
          <p:cNvPr id="22535" name="Picture 4" descr="Безимени-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1133475" cy="108267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260350"/>
            <a:ext cx="7092950" cy="936625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24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целенаправленного личностного развития детей, подготовки их к самостоятельной жизни мы используем интегрированный подход и комплексную поддержку в системе СБО и реализуем это по </a:t>
            </a:r>
            <a:r>
              <a:rPr lang="ru-RU" altLang="ru-RU" sz="240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разделам:</a:t>
            </a:r>
            <a:r>
              <a:rPr lang="ru-RU" altLang="ru-RU" sz="24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5" name="AutoShape 6" descr="55e9c9b0772b"/>
          <p:cNvSpPr>
            <a:spLocks noChangeArrowheads="1"/>
          </p:cNvSpPr>
          <p:nvPr/>
        </p:nvSpPr>
        <p:spPr bwMode="auto">
          <a:xfrm>
            <a:off x="3635896" y="2418085"/>
            <a:ext cx="2362200" cy="2062163"/>
          </a:xfrm>
          <a:prstGeom prst="foldedCorner">
            <a:avLst>
              <a:gd name="adj" fmla="val 12500"/>
            </a:avLst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3716859" y="2917826"/>
            <a:ext cx="22812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Нравственная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культура</a:t>
            </a:r>
          </a:p>
        </p:txBody>
      </p:sp>
      <p:sp>
        <p:nvSpPr>
          <p:cNvPr id="23557" name="AutoShape 6" descr="55e9c9b0772b"/>
          <p:cNvSpPr>
            <a:spLocks noChangeArrowheads="1"/>
          </p:cNvSpPr>
          <p:nvPr/>
        </p:nvSpPr>
        <p:spPr bwMode="auto">
          <a:xfrm>
            <a:off x="6665119" y="2437755"/>
            <a:ext cx="2159472" cy="2059980"/>
          </a:xfrm>
          <a:prstGeom prst="foldedCorner">
            <a:avLst>
              <a:gd name="adj" fmla="val 12500"/>
            </a:avLst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8" name="AutoShape 6" descr="55e9c9b0772b"/>
          <p:cNvSpPr>
            <a:spLocks noChangeArrowheads="1"/>
          </p:cNvSpPr>
          <p:nvPr/>
        </p:nvSpPr>
        <p:spPr bwMode="auto">
          <a:xfrm>
            <a:off x="323528" y="2391693"/>
            <a:ext cx="2445197" cy="2088555"/>
          </a:xfrm>
          <a:prstGeom prst="foldedCorner">
            <a:avLst>
              <a:gd name="adj" fmla="val 12500"/>
            </a:avLst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Познавательная 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</p:txBody>
      </p:sp>
      <p:sp>
        <p:nvSpPr>
          <p:cNvPr id="23559" name="AutoShape 6" descr="55e9c9b0772b"/>
          <p:cNvSpPr>
            <a:spLocks noChangeArrowheads="1"/>
          </p:cNvSpPr>
          <p:nvPr/>
        </p:nvSpPr>
        <p:spPr bwMode="auto">
          <a:xfrm>
            <a:off x="1056035" y="4622850"/>
            <a:ext cx="2876550" cy="2114550"/>
          </a:xfrm>
          <a:prstGeom prst="foldedCorner">
            <a:avLst>
              <a:gd name="adj" fmla="val 12500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0" name="TextBox 4"/>
          <p:cNvSpPr txBox="1">
            <a:spLocks noChangeArrowheads="1"/>
          </p:cNvSpPr>
          <p:nvPr/>
        </p:nvSpPr>
        <p:spPr bwMode="auto">
          <a:xfrm>
            <a:off x="1114425" y="5067325"/>
            <a:ext cx="2876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Профессиональная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ориентация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1" name="TextBox 5"/>
          <p:cNvSpPr txBox="1">
            <a:spLocks noChangeArrowheads="1"/>
          </p:cNvSpPr>
          <p:nvPr/>
        </p:nvSpPr>
        <p:spPr bwMode="auto">
          <a:xfrm>
            <a:off x="6978886" y="2921398"/>
            <a:ext cx="15319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Трудовая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культура</a:t>
            </a:r>
          </a:p>
        </p:txBody>
      </p:sp>
      <p:sp>
        <p:nvSpPr>
          <p:cNvPr id="23562" name="AutoShape 6" descr="55e9c9b0772b"/>
          <p:cNvSpPr>
            <a:spLocks noChangeArrowheads="1"/>
          </p:cNvSpPr>
          <p:nvPr/>
        </p:nvSpPr>
        <p:spPr bwMode="auto">
          <a:xfrm>
            <a:off x="5256212" y="4592638"/>
            <a:ext cx="2840038" cy="2149525"/>
          </a:xfrm>
          <a:prstGeom prst="foldedCorner">
            <a:avLst>
              <a:gd name="adj" fmla="val 12500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3" name="TextBox 6"/>
          <p:cNvSpPr txBox="1">
            <a:spLocks noChangeArrowheads="1"/>
          </p:cNvSpPr>
          <p:nvPr/>
        </p:nvSpPr>
        <p:spPr bwMode="auto">
          <a:xfrm>
            <a:off x="5436096" y="5251475"/>
            <a:ext cx="2803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Коммуникативная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культура</a:t>
            </a:r>
          </a:p>
        </p:txBody>
      </p:sp>
      <p:pic>
        <p:nvPicPr>
          <p:cNvPr id="23564" name="Picture 4" descr="Безимени-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15888"/>
            <a:ext cx="1150937" cy="11017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 globalization">
  <a:themeElements>
    <a:clrScheme name="Edu globaliz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du globalizati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u globaliz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globaliz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globaliz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globaliz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globaliz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globaliz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globaliz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globaliz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globaliz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globaliz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globaliz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globaliz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Муниципалитет xmlns="4a252ca3-5a62-4c1c-90a6-29f4710e47f8" xsi:nil="true"/>
    <_dlc_DocId xmlns="4a252ca3-5a62-4c1c-90a6-29f4710e47f8">AWJJH2MPE6E2-1954848387-443</_dlc_DocId>
    <_dlc_DocIdUrl xmlns="4a252ca3-5a62-4c1c-90a6-29f4710e47f8">
      <Url>http://edu-sps.koiro.local/sch_int_12/_layouts/15/DocIdRedir.aspx?ID=AWJJH2MPE6E2-1954848387-443</Url>
      <Description>AWJJH2MPE6E2-1954848387-443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1A6CACF22589F4EB996AFE4A06F0E97" ma:contentTypeVersion="49" ma:contentTypeDescription="Создание документа." ma:contentTypeScope="" ma:versionID="c104f9fe99b7342d297a16d4d6daf54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4a09e9edb872ac5036bd0f6a4ce01f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Муниципалитет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Муниципалитет" ma:index="8" nillable="true" ma:displayName="Муниципалитет" ma:list="{583966a8-86ba-4b4b-b2db-c7518df76d9e}" ma:internalName="_x041c__x0443__x043d__x0438__x0446__x0438__x043f__x0430__x043b__x0438__x0442__x0435__x0442_" ma:showField="Title" ma:web="4a252ca3-5a62-4c1c-90a6-29f4710e47f8">
      <xsd:simpleType>
        <xsd:restriction base="dms:Lookup"/>
      </xsd:simpleType>
    </xsd:element>
    <xsd:element name="SharedWithUsers" ma:index="9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0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1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F5B6954B-7382-4224-9D51-9174B7612252}"/>
</file>

<file path=customXml/itemProps2.xml><?xml version="1.0" encoding="utf-8"?>
<ds:datastoreItem xmlns:ds="http://schemas.openxmlformats.org/officeDocument/2006/customXml" ds:itemID="{136C8C1B-372E-415C-900A-EC86FA8F8BCD}"/>
</file>

<file path=customXml/itemProps3.xml><?xml version="1.0" encoding="utf-8"?>
<ds:datastoreItem xmlns:ds="http://schemas.openxmlformats.org/officeDocument/2006/customXml" ds:itemID="{9496026A-8949-4988-AEA6-99015EA72DE1}"/>
</file>

<file path=customXml/itemProps4.xml><?xml version="1.0" encoding="utf-8"?>
<ds:datastoreItem xmlns:ds="http://schemas.openxmlformats.org/officeDocument/2006/customXml" ds:itemID="{F81CB870-0D42-41CA-A899-2E5946433D17}"/>
</file>

<file path=docProps/app.xml><?xml version="1.0" encoding="utf-8"?>
<Properties xmlns="http://schemas.openxmlformats.org/officeDocument/2006/extended-properties" xmlns:vt="http://schemas.openxmlformats.org/officeDocument/2006/docPropsVTypes">
  <Template>Edu globalization</Template>
  <TotalTime>5377</TotalTime>
  <Words>1631</Words>
  <Application>Microsoft Office PowerPoint</Application>
  <PresentationFormat>Экран (4:3)</PresentationFormat>
  <Paragraphs>424</Paragraphs>
  <Slides>45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4" baseType="lpstr">
      <vt:lpstr>Arial</vt:lpstr>
      <vt:lpstr>Calibri</vt:lpstr>
      <vt:lpstr>Century Gothic</vt:lpstr>
      <vt:lpstr>Century Schoolbook</vt:lpstr>
      <vt:lpstr>Georgia</vt:lpstr>
      <vt:lpstr>Monotype Corsiva</vt:lpstr>
      <vt:lpstr>Times New Roman</vt:lpstr>
      <vt:lpstr>Wingdings</vt:lpstr>
      <vt:lpstr>Edu globalization</vt:lpstr>
      <vt:lpstr>ОГКОУ Специальная (коррекционная) общеобразовательная  школа-интернат I-II вида Костромской области</vt:lpstr>
      <vt:lpstr>     Социализация </vt:lpstr>
      <vt:lpstr> </vt:lpstr>
      <vt:lpstr>Цели</vt:lpstr>
      <vt:lpstr>Презентация PowerPoint</vt:lpstr>
      <vt:lpstr> В нашем учреждении развитие социальных навыков детей с нарушением слуха и с интеллектуальной недостаточностью решается путём определенного построения учебно-воспитательного процесса, в котором выделяется два направления:  </vt:lpstr>
      <vt:lpstr>Первое направление предполагает включение в учебный план школы специальных предметов:  </vt:lpstr>
      <vt:lpstr>Основные цели  курса </vt:lpstr>
      <vt:lpstr>   Для обеспечения целенаправленного личностного развития детей, подготовки их к самостоятельной жизни мы используем интегрированный подход и комплексную поддержку в системе СБО и реализуем это по следующим разделам: </vt:lpstr>
      <vt:lpstr>Познавательная культура – этот раздел  включает в себя три образовательных линии:</vt:lpstr>
      <vt:lpstr> Нравственная культура  </vt:lpstr>
      <vt:lpstr>В разделе трудовая культура -  предусматривается сообщение учащимся специальных знаний, выработка умений, навыков обслуживания себя и близких, ведения домашнего хозяйства.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 Профессиональная ориентация- ведётся по таким направлениям: профессиональное просвещение, профконсультации, психологическая подготовка.</vt:lpstr>
      <vt:lpstr>Профессиональная ориентация</vt:lpstr>
      <vt:lpstr>Профессиональная ориентация</vt:lpstr>
      <vt:lpstr>Профессиональная ориентация</vt:lpstr>
      <vt:lpstr>Для обогащения знаний , умений и навыков проводятся </vt:lpstr>
      <vt:lpstr>Коммуникативная культура</vt:lpstr>
      <vt:lpstr>.</vt:lpstr>
      <vt:lpstr>    Предметно-практическое обучение</vt:lpstr>
      <vt:lpstr>Задачи   курса  ППО </vt:lpstr>
      <vt:lpstr>Решение разноплановых задач оказывается возможным благодаря специфике ППО.</vt:lpstr>
      <vt:lpstr>Предметно-практическая деятельность является первым этапом системы трудового обучения. </vt:lpstr>
      <vt:lpstr>Дети учатся правильно пользоваться инструментами, практически осваивают правила техники безопасности при работе с ними, овладевают основами трудовой культуры.</vt:lpstr>
      <vt:lpstr> Направления обучения </vt:lpstr>
      <vt:lpstr>Речевая деятельность</vt:lpstr>
      <vt:lpstr> Для активизации речевого общения рекомендуется широко использовать  различные формы  деятельности: </vt:lpstr>
      <vt:lpstr>Трудовые умения и навыки</vt:lpstr>
      <vt:lpstr>       Житейские понятия</vt:lpstr>
      <vt:lpstr>   Интеллектуальные умения</vt:lpstr>
      <vt:lpstr>Презентация PowerPoint</vt:lpstr>
      <vt:lpstr>Презентация PowerPoint</vt:lpstr>
      <vt:lpstr>Выводы</vt:lpstr>
    </vt:vector>
  </TitlesOfParts>
  <Company>Организация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 Специальная коррекционная школа-интернат № 1 для глухих и слабослышащих детей</dc:title>
  <dc:creator>Customer</dc:creator>
  <cp:lastModifiedBy>Пользователь</cp:lastModifiedBy>
  <cp:revision>286</cp:revision>
  <dcterms:created xsi:type="dcterms:W3CDTF">2012-03-26T20:48:20Z</dcterms:created>
  <dcterms:modified xsi:type="dcterms:W3CDTF">2014-12-19T12:22:15Z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0x010100A1A6CACF22589F4EB996AFE4A06F0E97</vt:lpwstr>
  </property>
  <property fmtid="{D5CDD505-2E9C-101B-9397-08002B2CF9AE}" pid="3" name="_dlc_DocIdItemGuid">
    <vt:lpwstr>8d262889-9306-4ba2-91b3-b803068a3bc9</vt:lpwstr>
  </property>
</Properties>
</file>