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9" r:id="rId2"/>
    <p:sldMasterId id="2147483834" r:id="rId3"/>
  </p:sldMasterIdLst>
  <p:notesMasterIdLst>
    <p:notesMasterId r:id="rId29"/>
  </p:notesMasterIdLst>
  <p:sldIdLst>
    <p:sldId id="396" r:id="rId4"/>
    <p:sldId id="394" r:id="rId5"/>
    <p:sldId id="378" r:id="rId6"/>
    <p:sldId id="379" r:id="rId7"/>
    <p:sldId id="377" r:id="rId8"/>
    <p:sldId id="380" r:id="rId9"/>
    <p:sldId id="373" r:id="rId10"/>
    <p:sldId id="374" r:id="rId11"/>
    <p:sldId id="395" r:id="rId12"/>
    <p:sldId id="390" r:id="rId13"/>
    <p:sldId id="391" r:id="rId14"/>
    <p:sldId id="381" r:id="rId15"/>
    <p:sldId id="385" r:id="rId16"/>
    <p:sldId id="386" r:id="rId17"/>
    <p:sldId id="375" r:id="rId18"/>
    <p:sldId id="392" r:id="rId19"/>
    <p:sldId id="393" r:id="rId20"/>
    <p:sldId id="399" r:id="rId21"/>
    <p:sldId id="384" r:id="rId22"/>
    <p:sldId id="383" r:id="rId23"/>
    <p:sldId id="401" r:id="rId24"/>
    <p:sldId id="376" r:id="rId25"/>
    <p:sldId id="400" r:id="rId26"/>
    <p:sldId id="402" r:id="rId27"/>
    <p:sldId id="403" r:id="rId28"/>
  </p:sldIdLst>
  <p:sldSz cx="9144000" cy="6858000" type="screen4x3"/>
  <p:notesSz cx="6858000" cy="9144000"/>
  <p:defaultTextStyle>
    <a:defPPr>
      <a:defRPr lang="ru-RU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7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7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660"/>
  </p:normalViewPr>
  <p:slideViewPr>
    <p:cSldViewPr>
      <p:cViewPr>
        <p:scale>
          <a:sx n="89" d="100"/>
          <a:sy n="89" d="100"/>
        </p:scale>
        <p:origin x="-61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DD46-7E1D-42E1-A7CB-B0B35B10C3F7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7E493-6146-474E-B092-1D2DCEDE1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6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7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7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0" indent="0" algn="ctr">
              <a:buNone/>
              <a:defRPr/>
            </a:lvl2pPr>
            <a:lvl3pPr marL="914220" indent="0" algn="ctr">
              <a:buNone/>
              <a:defRPr/>
            </a:lvl3pPr>
            <a:lvl4pPr marL="1371330" indent="0" algn="ctr">
              <a:buNone/>
              <a:defRPr/>
            </a:lvl4pPr>
            <a:lvl5pPr marL="1828440" indent="0" algn="ctr">
              <a:buNone/>
              <a:defRPr/>
            </a:lvl5pPr>
            <a:lvl6pPr marL="2285550" indent="0" algn="ctr">
              <a:buNone/>
              <a:defRPr/>
            </a:lvl6pPr>
            <a:lvl7pPr marL="2742659" indent="0" algn="ctr">
              <a:buNone/>
              <a:defRPr/>
            </a:lvl7pPr>
            <a:lvl8pPr marL="3199767" indent="0" algn="ctr">
              <a:buNone/>
              <a:defRPr/>
            </a:lvl8pPr>
            <a:lvl9pPr marL="36568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4C44-470B-4413-A6FF-43CDCE6A21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594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F2699-A817-42C6-8B36-1D929EBF40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8139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8ECD-C40D-4986-ADA8-153F2EA83B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7092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4469394" y="6536540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72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2856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12733" y="1151936"/>
            <a:ext cx="5518547" cy="2321719"/>
          </a:xfrm>
          <a:prstGeom prst="rect">
            <a:avLst/>
          </a:prstGeom>
        </p:spPr>
        <p:txBody>
          <a:bodyPr lIns="30004" tIns="30004" rIns="30004" bIns="30004" anchor="b">
            <a:normAutofit/>
          </a:bodyPr>
          <a:lstStyle>
            <a:lvl1pPr algn="ctr" defTabSz="344996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812733" y="3545092"/>
            <a:ext cx="5518547" cy="794743"/>
          </a:xfrm>
          <a:prstGeom prst="rect">
            <a:avLst/>
          </a:prstGeom>
        </p:spPr>
        <p:txBody>
          <a:bodyPr lIns="30004" tIns="30004" rIns="30004" bIns="30004" anchor="t">
            <a:normAutofit/>
          </a:bodyPr>
          <a:lstStyle>
            <a:lvl1pPr algn="ctr" defTabSz="344996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344996">
              <a:lnSpc>
                <a:spcPct val="100000"/>
              </a:lnSpc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344996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344996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344996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8634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000250" y="473273"/>
            <a:ext cx="5143500" cy="4152306"/>
          </a:xfrm>
          <a:prstGeom prst="rect">
            <a:avLst/>
          </a:prstGeom>
        </p:spPr>
        <p:txBody>
          <a:bodyPr lIns="38398" tIns="19202" rIns="38398" bIns="19202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812733" y="4723805"/>
            <a:ext cx="5518547" cy="1000126"/>
          </a:xfrm>
          <a:prstGeom prst="rect">
            <a:avLst/>
          </a:prstGeom>
        </p:spPr>
        <p:txBody>
          <a:bodyPr lIns="30004" tIns="30004" rIns="30004" bIns="30004" anchor="b">
            <a:normAutofit/>
          </a:bodyPr>
          <a:lstStyle>
            <a:lvl1pPr algn="ctr" defTabSz="344996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812733" y="5732865"/>
            <a:ext cx="5518547" cy="794743"/>
          </a:xfrm>
          <a:prstGeom prst="rect">
            <a:avLst/>
          </a:prstGeom>
        </p:spPr>
        <p:txBody>
          <a:bodyPr lIns="30004" tIns="30004" rIns="30004" bIns="30004" anchor="t">
            <a:normAutofit/>
          </a:bodyPr>
          <a:lstStyle>
            <a:lvl1pPr algn="ctr" defTabSz="344996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344996">
              <a:lnSpc>
                <a:spcPct val="100000"/>
              </a:lnSpc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344996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344996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344996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5188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812733" y="2268144"/>
            <a:ext cx="5518547" cy="2321719"/>
          </a:xfrm>
          <a:prstGeom prst="rect">
            <a:avLst/>
          </a:prstGeom>
        </p:spPr>
        <p:txBody>
          <a:bodyPr lIns="30004" tIns="30004" rIns="30004" bIns="30004" anchor="ctr">
            <a:normAutofit/>
          </a:bodyPr>
          <a:lstStyle>
            <a:lvl1pPr algn="ctr" defTabSz="344996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18927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685853" y="446490"/>
            <a:ext cx="2812852" cy="5777509"/>
          </a:xfrm>
          <a:prstGeom prst="rect">
            <a:avLst/>
          </a:prstGeom>
        </p:spPr>
        <p:txBody>
          <a:bodyPr lIns="38398" tIns="19202" rIns="38398" bIns="19202" anchor="t"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lIns="30004" tIns="30004" rIns="30004" bIns="30004" anchor="b">
            <a:normAutofit/>
          </a:bodyPr>
          <a:lstStyle>
            <a:lvl1pPr algn="ctr" defTabSz="344996">
              <a:lnSpc>
                <a:spcPct val="100000"/>
              </a:lnSpc>
              <a:defRPr sz="35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45295" y="3321850"/>
            <a:ext cx="2812852" cy="2893219"/>
          </a:xfrm>
          <a:prstGeom prst="rect">
            <a:avLst/>
          </a:prstGeom>
        </p:spPr>
        <p:txBody>
          <a:bodyPr lIns="30004" tIns="30004" rIns="30004" bIns="30004" anchor="t">
            <a:normAutofit/>
          </a:bodyPr>
          <a:lstStyle>
            <a:lvl1pPr algn="ctr" defTabSz="344996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344996">
              <a:lnSpc>
                <a:spcPct val="100000"/>
              </a:lnSpc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344996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344996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344996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915692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645295" y="178594"/>
            <a:ext cx="5853410" cy="1518048"/>
          </a:xfrm>
          <a:prstGeom prst="rect">
            <a:avLst/>
          </a:prstGeom>
        </p:spPr>
        <p:txBody>
          <a:bodyPr lIns="30004" tIns="30004" rIns="30004" bIns="30004" anchor="ctr">
            <a:normAutofit/>
          </a:bodyPr>
          <a:lstStyle>
            <a:lvl1pPr algn="ctr" defTabSz="344996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9214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4685853" y="1821656"/>
            <a:ext cx="2812852" cy="4420196"/>
          </a:xfrm>
          <a:prstGeom prst="rect">
            <a:avLst/>
          </a:prstGeom>
        </p:spPr>
        <p:txBody>
          <a:bodyPr lIns="38398" tIns="19202" rIns="38398" bIns="19202" anchor="t"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645295" y="178594"/>
            <a:ext cx="5853410" cy="1518048"/>
          </a:xfrm>
          <a:prstGeom prst="rect">
            <a:avLst/>
          </a:prstGeom>
        </p:spPr>
        <p:txBody>
          <a:bodyPr lIns="30004" tIns="30004" rIns="30004" bIns="30004" anchor="ctr">
            <a:normAutofit/>
          </a:bodyPr>
          <a:lstStyle>
            <a:lvl1pPr algn="ctr" defTabSz="344996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1645295" y="1821656"/>
            <a:ext cx="2812852" cy="4420196"/>
          </a:xfrm>
          <a:prstGeom prst="rect">
            <a:avLst/>
          </a:prstGeom>
        </p:spPr>
        <p:txBody>
          <a:bodyPr lIns="30004" tIns="30004" rIns="30004" bIns="30004">
            <a:normAutofit/>
          </a:bodyPr>
          <a:lstStyle>
            <a:lvl1pPr marL="195429" indent="-195429" defTabSz="344996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1pPr>
            <a:lvl2pPr marL="339426" indent="-195429" defTabSz="344996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2pPr>
            <a:lvl3pPr marL="483425" indent="-195429" defTabSz="344996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3pPr>
            <a:lvl4pPr marL="627423" indent="-195429" defTabSz="344996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4pPr>
            <a:lvl5pPr marL="771423" indent="-195429" defTabSz="344996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3058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45295" y="892972"/>
            <a:ext cx="5853410" cy="5072063"/>
          </a:xfrm>
          <a:prstGeom prst="rect">
            <a:avLst/>
          </a:prstGeom>
        </p:spPr>
        <p:txBody>
          <a:bodyPr lIns="30004" tIns="30004" rIns="30004" bIns="30004">
            <a:normAutofit/>
          </a:bodyPr>
          <a:lstStyle>
            <a:lvl1pPr marL="256665" indent="-256665" defTabSz="344996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1pPr>
            <a:lvl2pPr marL="443329" indent="-256665" defTabSz="344996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2pPr>
            <a:lvl3pPr marL="629995" indent="-256665" defTabSz="344996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3pPr>
            <a:lvl4pPr marL="816661" indent="-256665" defTabSz="344996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4pPr>
            <a:lvl5pPr marL="1003327" indent="-256665" defTabSz="344996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6401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DB791-6566-4D5E-8036-98A13437B7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46187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685853" y="3580805"/>
            <a:ext cx="2812852" cy="2652118"/>
          </a:xfrm>
          <a:prstGeom prst="rect">
            <a:avLst/>
          </a:prstGeom>
        </p:spPr>
        <p:txBody>
          <a:bodyPr lIns="38398" tIns="19202" rIns="38398" bIns="19202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685853" y="625078"/>
            <a:ext cx="2812852" cy="2652118"/>
          </a:xfrm>
          <a:prstGeom prst="rect">
            <a:avLst/>
          </a:prstGeom>
        </p:spPr>
        <p:txBody>
          <a:bodyPr lIns="38398" tIns="19202" rIns="38398" bIns="19202" anchor="t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645295" y="625078"/>
            <a:ext cx="2812852" cy="5607844"/>
          </a:xfrm>
          <a:prstGeom prst="rect">
            <a:avLst/>
          </a:prstGeom>
        </p:spPr>
        <p:txBody>
          <a:bodyPr lIns="38398" tIns="19202" rIns="38398" bIns="19202" anchor="t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96200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812733" y="4473779"/>
            <a:ext cx="5518547" cy="260649"/>
          </a:xfrm>
          <a:prstGeom prst="rect">
            <a:avLst/>
          </a:prstGeom>
        </p:spPr>
        <p:txBody>
          <a:bodyPr lIns="30004" tIns="30004" rIns="30004" bIns="30004" anchor="t">
            <a:spAutoFit/>
          </a:bodyPr>
          <a:lstStyle>
            <a:lvl1pPr algn="ctr" defTabSz="344996">
              <a:lnSpc>
                <a:spcPct val="100000"/>
              </a:lnSpc>
              <a:spcBef>
                <a:spcPts val="0"/>
              </a:spcBef>
              <a:defRPr sz="1300" i="1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812733" y="3038203"/>
            <a:ext cx="5518547" cy="352982"/>
          </a:xfrm>
          <a:prstGeom prst="rect">
            <a:avLst/>
          </a:prstGeom>
        </p:spPr>
        <p:txBody>
          <a:bodyPr lIns="30004" tIns="30004" rIns="30004" bIns="30004">
            <a:spAutoFit/>
          </a:bodyPr>
          <a:lstStyle>
            <a:lvl1pPr algn="ctr" defTabSz="344996">
              <a:lnSpc>
                <a:spcPct val="100000"/>
              </a:lnSpc>
              <a:spcBef>
                <a:spcPts val="0"/>
              </a:spcBef>
              <a:defRPr sz="19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46025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6858000"/>
          </a:xfrm>
          <a:prstGeom prst="rect">
            <a:avLst/>
          </a:prstGeom>
        </p:spPr>
        <p:txBody>
          <a:bodyPr lIns="38398" tIns="19202" rIns="38398" bIns="19202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02144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60992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3"/>
          </p:nvPr>
        </p:nvSpPr>
        <p:spPr>
          <a:xfrm>
            <a:off x="430273" y="6343656"/>
            <a:ext cx="7711386" cy="2818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tabLst>
                <a:tab pos="2320290" algn="l"/>
              </a:tabLst>
              <a:defRPr sz="3000" baseline="0"/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3000" baseline="0"/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4536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075173" y="1555482"/>
            <a:ext cx="6996165" cy="321776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768875">
              <a:lnSpc>
                <a:spcPct val="100000"/>
              </a:lnSpc>
              <a:defRPr sz="4700" baseline="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1075173" y="5043435"/>
            <a:ext cx="6996165" cy="107294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768875">
              <a:lnSpc>
                <a:spcPts val="1764"/>
              </a:lnSpc>
              <a:spcBef>
                <a:spcPts val="882"/>
              </a:spcBef>
              <a:defRPr sz="1300" baseline="0"/>
            </a:lvl1pPr>
            <a:lvl2pPr marL="0" indent="273022" defTabSz="768875">
              <a:lnSpc>
                <a:spcPts val="1764"/>
              </a:lnSpc>
              <a:spcBef>
                <a:spcPts val="882"/>
              </a:spcBef>
              <a:buSzTx/>
              <a:buNone/>
              <a:defRPr sz="1300" baseline="0"/>
            </a:lvl2pPr>
            <a:lvl3pPr marL="0" indent="546044" defTabSz="768875">
              <a:lnSpc>
                <a:spcPts val="1764"/>
              </a:lnSpc>
              <a:spcBef>
                <a:spcPts val="882"/>
              </a:spcBef>
              <a:buSzTx/>
              <a:buNone/>
              <a:defRPr sz="1300" baseline="0"/>
            </a:lvl3pPr>
            <a:lvl4pPr marL="0" indent="819066" defTabSz="768875">
              <a:lnSpc>
                <a:spcPts val="1764"/>
              </a:lnSpc>
              <a:spcBef>
                <a:spcPts val="882"/>
              </a:spcBef>
              <a:buSzTx/>
              <a:buNone/>
              <a:defRPr sz="1300" baseline="0"/>
            </a:lvl4pPr>
            <a:lvl5pPr indent="1092089" defTabSz="768875">
              <a:lnSpc>
                <a:spcPts val="1764"/>
              </a:lnSpc>
              <a:spcBef>
                <a:spcPts val="882"/>
              </a:spcBef>
              <a:defRPr sz="1300" baseline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 descr="Прямоугольник 5"/>
          <p:cNvSpPr/>
          <p:nvPr/>
        </p:nvSpPr>
        <p:spPr>
          <a:xfrm>
            <a:off x="8563311" y="172863"/>
            <a:ext cx="304623" cy="361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7009" tIns="27009" rIns="27009" bIns="27009" anchor="ctr"/>
          <a:lstStyle/>
          <a:p>
            <a:pPr algn="ctr" defTabSz="768837" hangingPunct="0">
              <a:defRPr sz="3400" b="0">
                <a:solidFill>
                  <a:srgbClr val="FFFFFF"/>
                </a:solidFill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 sz="3400" kern="0">
              <a:solidFill>
                <a:srgbClr val="FFFFFF"/>
              </a:solidFill>
              <a:latin typeface="Yandex Sans Text Light"/>
              <a:ea typeface="Yandex Sans Text Light"/>
              <a:cs typeface="Yandex Sans Text Light"/>
              <a:sym typeface="Yandex Sans Text Light"/>
            </a:endParaRPr>
          </a:p>
        </p:txBody>
      </p:sp>
      <p:sp>
        <p:nvSpPr>
          <p:cNvPr id="140" name="Shape 140" descr="Рисунок 7"/>
          <p:cNvSpPr>
            <a:spLocks noGrp="1"/>
          </p:cNvSpPr>
          <p:nvPr>
            <p:ph type="pic" sz="quarter" idx="13"/>
          </p:nvPr>
        </p:nvSpPr>
        <p:spPr>
          <a:xfrm>
            <a:off x="6096837" y="920171"/>
            <a:ext cx="1974502" cy="453205"/>
          </a:xfrm>
          <a:prstGeom prst="rect">
            <a:avLst/>
          </a:prstGeom>
        </p:spPr>
        <p:txBody>
          <a:bodyPr lIns="38398" tIns="19202" rIns="38398" bIns="19202" anchor="t"/>
          <a:lstStyle/>
          <a:p>
            <a:endParaRPr/>
          </a:p>
        </p:txBody>
      </p:sp>
      <p:pic>
        <p:nvPicPr>
          <p:cNvPr id="141" name="image1.png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778" y="920738"/>
            <a:ext cx="2468572" cy="45335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 descr="Рисунок 4"/>
          <p:cNvSpPr>
            <a:spLocks noGrp="1"/>
          </p:cNvSpPr>
          <p:nvPr>
            <p:ph type="pic" sz="quarter" idx="14"/>
          </p:nvPr>
        </p:nvSpPr>
        <p:spPr>
          <a:xfrm>
            <a:off x="1074778" y="920738"/>
            <a:ext cx="2468572" cy="453205"/>
          </a:xfrm>
          <a:prstGeom prst="rect">
            <a:avLst/>
          </a:prstGeom>
        </p:spPr>
        <p:txBody>
          <a:bodyPr lIns="38398" tIns="19202" rIns="38398" bIns="19202" anchor="t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6428166" y="6212196"/>
            <a:ext cx="125034" cy="141064"/>
          </a:xfrm>
          <a:prstGeom prst="rect">
            <a:avLst/>
          </a:prstGeom>
        </p:spPr>
        <p:txBody>
          <a:bodyPr wrap="none" lIns="0" tIns="0" rIns="0" bIns="0"/>
          <a:lstStyle>
            <a:lvl1pPr defTabSz="768837">
              <a:lnSpc>
                <a:spcPts val="1050"/>
              </a:lnSpc>
              <a:defRPr sz="8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04354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6858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1811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6764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1717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6670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31623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36576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41529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46482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51435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56388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61341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66294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71247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76200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81153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90500" y="3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86106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4176411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3507685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2838959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2182933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1526907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1019" y="-858181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189454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486737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1157755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1827602"/>
            <a:ext cx="457200" cy="920681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4469391" y="6536537"/>
            <a:ext cx="201659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4996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16692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lIns="30004" tIns="30004" rIns="30004" bIns="30004" anchor="b">
            <a:normAutofit/>
          </a:bodyPr>
          <a:lstStyle>
            <a:lvl1pPr algn="ctr" defTabSz="345043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812727" y="3545086"/>
            <a:ext cx="5518547" cy="794743"/>
          </a:xfrm>
          <a:prstGeom prst="rect">
            <a:avLst/>
          </a:prstGeom>
        </p:spPr>
        <p:txBody>
          <a:bodyPr lIns="30004" tIns="30004" rIns="30004" bIns="30004" anchor="t">
            <a:normAutofit/>
          </a:bodyPr>
          <a:lstStyle>
            <a:lvl1pPr algn="ctr" defTabSz="345043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345043">
              <a:lnSpc>
                <a:spcPct val="100000"/>
              </a:lnSpc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345043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345043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345043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75838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000250" y="473273"/>
            <a:ext cx="5143500" cy="4152306"/>
          </a:xfrm>
          <a:prstGeom prst="rect">
            <a:avLst/>
          </a:prstGeom>
        </p:spPr>
        <p:txBody>
          <a:bodyPr lIns="38404" tIns="19202" rIns="38404" bIns="19202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812727" y="4723805"/>
            <a:ext cx="5518547" cy="1000126"/>
          </a:xfrm>
          <a:prstGeom prst="rect">
            <a:avLst/>
          </a:prstGeom>
        </p:spPr>
        <p:txBody>
          <a:bodyPr lIns="30004" tIns="30004" rIns="30004" bIns="30004" anchor="b">
            <a:normAutofit/>
          </a:bodyPr>
          <a:lstStyle>
            <a:lvl1pPr algn="ctr" defTabSz="345043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812727" y="5732859"/>
            <a:ext cx="5518547" cy="794743"/>
          </a:xfrm>
          <a:prstGeom prst="rect">
            <a:avLst/>
          </a:prstGeom>
        </p:spPr>
        <p:txBody>
          <a:bodyPr lIns="30004" tIns="30004" rIns="30004" bIns="30004" anchor="t">
            <a:normAutofit/>
          </a:bodyPr>
          <a:lstStyle>
            <a:lvl1pPr algn="ctr" defTabSz="345043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345043">
              <a:lnSpc>
                <a:spcPct val="100000"/>
              </a:lnSpc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345043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345043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345043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38699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812727" y="2268141"/>
            <a:ext cx="5518547" cy="2321719"/>
          </a:xfrm>
          <a:prstGeom prst="rect">
            <a:avLst/>
          </a:prstGeom>
        </p:spPr>
        <p:txBody>
          <a:bodyPr lIns="30004" tIns="30004" rIns="30004" bIns="30004" anchor="ctr">
            <a:normAutofit/>
          </a:bodyPr>
          <a:lstStyle>
            <a:lvl1pPr algn="ctr" defTabSz="345043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7015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0" indent="0">
              <a:buNone/>
              <a:defRPr sz="1800"/>
            </a:lvl2pPr>
            <a:lvl3pPr marL="914220" indent="0">
              <a:buNone/>
              <a:defRPr sz="1600"/>
            </a:lvl3pPr>
            <a:lvl4pPr marL="1371330" indent="0">
              <a:buNone/>
              <a:defRPr sz="1400"/>
            </a:lvl4pPr>
            <a:lvl5pPr marL="1828440" indent="0">
              <a:buNone/>
              <a:defRPr sz="1400"/>
            </a:lvl5pPr>
            <a:lvl6pPr marL="2285550" indent="0">
              <a:buNone/>
              <a:defRPr sz="1400"/>
            </a:lvl6pPr>
            <a:lvl7pPr marL="2742659" indent="0">
              <a:buNone/>
              <a:defRPr sz="1400"/>
            </a:lvl7pPr>
            <a:lvl8pPr marL="3199767" indent="0">
              <a:buNone/>
              <a:defRPr sz="1400"/>
            </a:lvl8pPr>
            <a:lvl9pPr marL="36568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9AC9-38B2-4F7C-9ECB-18268EDF6C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52565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685853" y="446484"/>
            <a:ext cx="2812852" cy="5777509"/>
          </a:xfrm>
          <a:prstGeom prst="rect">
            <a:avLst/>
          </a:prstGeom>
        </p:spPr>
        <p:txBody>
          <a:bodyPr lIns="38404" tIns="19202" rIns="38404" bIns="19202" anchor="t"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lIns="30004" tIns="30004" rIns="30004" bIns="30004" anchor="b">
            <a:normAutofit/>
          </a:bodyPr>
          <a:lstStyle>
            <a:lvl1pPr algn="ctr" defTabSz="345043">
              <a:lnSpc>
                <a:spcPct val="100000"/>
              </a:lnSpc>
              <a:defRPr sz="35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45295" y="3321844"/>
            <a:ext cx="2812852" cy="2893219"/>
          </a:xfrm>
          <a:prstGeom prst="rect">
            <a:avLst/>
          </a:prstGeom>
        </p:spPr>
        <p:txBody>
          <a:bodyPr lIns="30004" tIns="30004" rIns="30004" bIns="30004" anchor="t">
            <a:normAutofit/>
          </a:bodyPr>
          <a:lstStyle>
            <a:lvl1pPr algn="ctr" defTabSz="345043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345043">
              <a:lnSpc>
                <a:spcPct val="100000"/>
              </a:lnSpc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345043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345043">
              <a:lnSpc>
                <a:spcPct val="100000"/>
              </a:lnSpc>
              <a:spcBef>
                <a:spcPts val="0"/>
              </a:spcBef>
              <a:buSzTx/>
              <a:buNone/>
              <a:defRPr sz="2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345043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20924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645295" y="178594"/>
            <a:ext cx="5853410" cy="1518048"/>
          </a:xfrm>
          <a:prstGeom prst="rect">
            <a:avLst/>
          </a:prstGeom>
        </p:spPr>
        <p:txBody>
          <a:bodyPr lIns="30004" tIns="30004" rIns="30004" bIns="30004" anchor="ctr">
            <a:normAutofit/>
          </a:bodyPr>
          <a:lstStyle>
            <a:lvl1pPr algn="ctr" defTabSz="345043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80723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4685853" y="1821656"/>
            <a:ext cx="2812852" cy="4420196"/>
          </a:xfrm>
          <a:prstGeom prst="rect">
            <a:avLst/>
          </a:prstGeom>
        </p:spPr>
        <p:txBody>
          <a:bodyPr lIns="38404" tIns="19202" rIns="38404" bIns="19202" anchor="t"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645295" y="178594"/>
            <a:ext cx="5853410" cy="1518048"/>
          </a:xfrm>
          <a:prstGeom prst="rect">
            <a:avLst/>
          </a:prstGeom>
        </p:spPr>
        <p:txBody>
          <a:bodyPr lIns="30004" tIns="30004" rIns="30004" bIns="30004" anchor="ctr">
            <a:normAutofit/>
          </a:bodyPr>
          <a:lstStyle>
            <a:lvl1pPr algn="ctr" defTabSz="345043">
              <a:lnSpc>
                <a:spcPct val="100000"/>
              </a:lnSpc>
              <a:defRPr sz="47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1645295" y="1821656"/>
            <a:ext cx="2812852" cy="4420196"/>
          </a:xfrm>
          <a:prstGeom prst="rect">
            <a:avLst/>
          </a:prstGeom>
        </p:spPr>
        <p:txBody>
          <a:bodyPr lIns="30004" tIns="30004" rIns="30004" bIns="30004">
            <a:normAutofit/>
          </a:bodyPr>
          <a:lstStyle>
            <a:lvl1pPr marL="195453" indent="-195453" defTabSz="345043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1pPr>
            <a:lvl2pPr marL="339471" indent="-195453" defTabSz="345043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2pPr>
            <a:lvl3pPr marL="483489" indent="-195453" defTabSz="345043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3pPr>
            <a:lvl4pPr marL="627507" indent="-195453" defTabSz="345043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4pPr>
            <a:lvl5pPr marL="771525" indent="-195453" defTabSz="345043">
              <a:lnSpc>
                <a:spcPct val="100000"/>
              </a:lnSpc>
              <a:spcBef>
                <a:spcPts val="1890"/>
              </a:spcBef>
              <a:buSzPct val="145000"/>
              <a:buChar char="•"/>
              <a:defRPr sz="16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74351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3"/>
          </a:xfrm>
          <a:prstGeom prst="rect">
            <a:avLst/>
          </a:prstGeom>
        </p:spPr>
        <p:txBody>
          <a:bodyPr lIns="30004" tIns="30004" rIns="30004" bIns="30004">
            <a:normAutofit/>
          </a:bodyPr>
          <a:lstStyle>
            <a:lvl1pPr marL="256699" indent="-256699" defTabSz="345043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1pPr>
            <a:lvl2pPr marL="443389" indent="-256699" defTabSz="345043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2pPr>
            <a:lvl3pPr marL="630079" indent="-256699" defTabSz="345043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3pPr>
            <a:lvl4pPr marL="816769" indent="-256699" defTabSz="345043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4pPr>
            <a:lvl5pPr marL="1003459" indent="-256699" defTabSz="345043">
              <a:lnSpc>
                <a:spcPct val="100000"/>
              </a:lnSpc>
              <a:spcBef>
                <a:spcPts val="2478"/>
              </a:spcBef>
              <a:buSzPct val="145000"/>
              <a:buChar char="•"/>
              <a:defRPr sz="18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85687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685853" y="3580805"/>
            <a:ext cx="2812852" cy="2652118"/>
          </a:xfrm>
          <a:prstGeom prst="rect">
            <a:avLst/>
          </a:prstGeom>
        </p:spPr>
        <p:txBody>
          <a:bodyPr lIns="38404" tIns="19202" rIns="38404" bIns="19202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685853" y="625078"/>
            <a:ext cx="2812852" cy="2652118"/>
          </a:xfrm>
          <a:prstGeom prst="rect">
            <a:avLst/>
          </a:prstGeom>
        </p:spPr>
        <p:txBody>
          <a:bodyPr lIns="38404" tIns="19202" rIns="38404" bIns="19202" anchor="t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645295" y="625078"/>
            <a:ext cx="2812852" cy="5607844"/>
          </a:xfrm>
          <a:prstGeom prst="rect">
            <a:avLst/>
          </a:prstGeom>
        </p:spPr>
        <p:txBody>
          <a:bodyPr lIns="38404" tIns="19202" rIns="38404" bIns="19202" anchor="t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38998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812727" y="4473773"/>
            <a:ext cx="5518547" cy="260649"/>
          </a:xfrm>
          <a:prstGeom prst="rect">
            <a:avLst/>
          </a:prstGeom>
        </p:spPr>
        <p:txBody>
          <a:bodyPr lIns="30004" tIns="30004" rIns="30004" bIns="30004" anchor="t">
            <a:spAutoFit/>
          </a:bodyPr>
          <a:lstStyle>
            <a:lvl1pPr algn="ctr" defTabSz="345043">
              <a:lnSpc>
                <a:spcPct val="100000"/>
              </a:lnSpc>
              <a:spcBef>
                <a:spcPts val="0"/>
              </a:spcBef>
              <a:defRPr sz="1300" i="1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812727" y="3038197"/>
            <a:ext cx="5518547" cy="352982"/>
          </a:xfrm>
          <a:prstGeom prst="rect">
            <a:avLst/>
          </a:prstGeom>
        </p:spPr>
        <p:txBody>
          <a:bodyPr lIns="30004" tIns="30004" rIns="30004" bIns="30004">
            <a:spAutoFit/>
          </a:bodyPr>
          <a:lstStyle>
            <a:lvl1pPr algn="ctr" defTabSz="345043">
              <a:lnSpc>
                <a:spcPct val="100000"/>
              </a:lnSpc>
              <a:spcBef>
                <a:spcPts val="0"/>
              </a:spcBef>
              <a:defRPr sz="19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6876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6858000"/>
          </a:xfrm>
          <a:prstGeom prst="rect">
            <a:avLst/>
          </a:prstGeom>
        </p:spPr>
        <p:txBody>
          <a:bodyPr lIns="38404" tIns="19202" rIns="38404" bIns="19202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6548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87415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3"/>
          </p:nvPr>
        </p:nvSpPr>
        <p:spPr>
          <a:xfrm>
            <a:off x="430273" y="6343650"/>
            <a:ext cx="7711386" cy="2818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tabLst>
                <a:tab pos="2320290" algn="l"/>
              </a:tabLst>
              <a:defRPr sz="3000" baseline="0"/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3000" baseline="0"/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64220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075173" y="1555482"/>
            <a:ext cx="6996165" cy="321776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768977">
              <a:lnSpc>
                <a:spcPct val="100000"/>
              </a:lnSpc>
              <a:defRPr sz="4700" baseline="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1075173" y="5043435"/>
            <a:ext cx="6996165" cy="107294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768977">
              <a:lnSpc>
                <a:spcPts val="1764"/>
              </a:lnSpc>
              <a:spcBef>
                <a:spcPts val="882"/>
              </a:spcBef>
              <a:defRPr sz="1300" baseline="0"/>
            </a:lvl1pPr>
            <a:lvl2pPr marL="0" indent="273058" defTabSz="768977">
              <a:lnSpc>
                <a:spcPts val="1764"/>
              </a:lnSpc>
              <a:spcBef>
                <a:spcPts val="882"/>
              </a:spcBef>
              <a:buSzTx/>
              <a:buNone/>
              <a:defRPr sz="1300" baseline="0"/>
            </a:lvl2pPr>
            <a:lvl3pPr marL="0" indent="546116" defTabSz="768977">
              <a:lnSpc>
                <a:spcPts val="1764"/>
              </a:lnSpc>
              <a:spcBef>
                <a:spcPts val="882"/>
              </a:spcBef>
              <a:buSzTx/>
              <a:buNone/>
              <a:defRPr sz="1300" baseline="0"/>
            </a:lvl3pPr>
            <a:lvl4pPr marL="0" indent="819174" defTabSz="768977">
              <a:lnSpc>
                <a:spcPts val="1764"/>
              </a:lnSpc>
              <a:spcBef>
                <a:spcPts val="882"/>
              </a:spcBef>
              <a:buSzTx/>
              <a:buNone/>
              <a:defRPr sz="1300" baseline="0"/>
            </a:lvl4pPr>
            <a:lvl5pPr indent="1092233" defTabSz="768977">
              <a:lnSpc>
                <a:spcPts val="1764"/>
              </a:lnSpc>
              <a:spcBef>
                <a:spcPts val="882"/>
              </a:spcBef>
              <a:defRPr sz="1300" baseline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 descr="Прямоугольник 5"/>
          <p:cNvSpPr/>
          <p:nvPr/>
        </p:nvSpPr>
        <p:spPr>
          <a:xfrm>
            <a:off x="8563311" y="172863"/>
            <a:ext cx="304623" cy="361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7010" tIns="27010" rIns="27010" bIns="27010" anchor="ctr"/>
          <a:lstStyle/>
          <a:p>
            <a:pPr algn="ctr" defTabSz="768939" hangingPunct="0">
              <a:defRPr sz="3400" b="0">
                <a:solidFill>
                  <a:srgbClr val="FFFFFF"/>
                </a:solidFill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 sz="3400" kern="0">
              <a:solidFill>
                <a:srgbClr val="FFFFFF"/>
              </a:solidFill>
              <a:latin typeface="Yandex Sans Text Light"/>
              <a:ea typeface="Yandex Sans Text Light"/>
              <a:cs typeface="Yandex Sans Text Light"/>
              <a:sym typeface="Yandex Sans Text Light"/>
            </a:endParaRPr>
          </a:p>
        </p:txBody>
      </p:sp>
      <p:sp>
        <p:nvSpPr>
          <p:cNvPr id="140" name="Shape 140" descr="Рисунок 7"/>
          <p:cNvSpPr>
            <a:spLocks noGrp="1"/>
          </p:cNvSpPr>
          <p:nvPr>
            <p:ph type="pic" sz="quarter" idx="13"/>
          </p:nvPr>
        </p:nvSpPr>
        <p:spPr>
          <a:xfrm>
            <a:off x="6096837" y="920165"/>
            <a:ext cx="1974502" cy="453205"/>
          </a:xfrm>
          <a:prstGeom prst="rect">
            <a:avLst/>
          </a:prstGeom>
        </p:spPr>
        <p:txBody>
          <a:bodyPr lIns="38404" tIns="19202" rIns="38404" bIns="19202" anchor="t"/>
          <a:lstStyle/>
          <a:p>
            <a:endParaRPr/>
          </a:p>
        </p:txBody>
      </p:sp>
      <p:pic>
        <p:nvPicPr>
          <p:cNvPr id="141" name="image1.png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778" y="920732"/>
            <a:ext cx="2468572" cy="45335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 descr="Рисунок 4"/>
          <p:cNvSpPr>
            <a:spLocks noGrp="1"/>
          </p:cNvSpPr>
          <p:nvPr>
            <p:ph type="pic" sz="quarter" idx="14"/>
          </p:nvPr>
        </p:nvSpPr>
        <p:spPr>
          <a:xfrm>
            <a:off x="1074778" y="920732"/>
            <a:ext cx="2468572" cy="453205"/>
          </a:xfrm>
          <a:prstGeom prst="rect">
            <a:avLst/>
          </a:prstGeom>
        </p:spPr>
        <p:txBody>
          <a:bodyPr lIns="38404" tIns="19202" rIns="38404" bIns="19202" anchor="t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6428166" y="6212190"/>
            <a:ext cx="125034" cy="141064"/>
          </a:xfrm>
          <a:prstGeom prst="rect">
            <a:avLst/>
          </a:prstGeom>
        </p:spPr>
        <p:txBody>
          <a:bodyPr wrap="none" lIns="0" tIns="0" rIns="0" bIns="0"/>
          <a:lstStyle>
            <a:lvl1pPr defTabSz="768939">
              <a:lnSpc>
                <a:spcPts val="1050"/>
              </a:lnSpc>
              <a:defRPr sz="8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1424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EF882-23D8-44D1-942E-F3AAAB6AB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68117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6858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1811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6764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1717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6670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3162300" y="0"/>
            <a:ext cx="3429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36576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41529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46482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51435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56388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61341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66294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71247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76200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81153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90500" y="0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8610600" y="-1"/>
            <a:ext cx="3429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4176411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3507685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2838959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2182933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1526907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1019" y="-858181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-189454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486737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1157755"/>
            <a:ext cx="457200" cy="9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4345781" y="1827596"/>
            <a:ext cx="457200" cy="920681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4469386" y="6536531"/>
            <a:ext cx="201658" cy="199093"/>
          </a:xfrm>
          <a:prstGeom prst="rect">
            <a:avLst/>
          </a:prstGeom>
        </p:spPr>
        <p:txBody>
          <a:bodyPr wrap="none" lIns="30004" tIns="30004" rIns="30004" bIns="30004" anchor="t"/>
          <a:lstStyle>
            <a:lvl1pPr algn="ctr" defTabSz="345043">
              <a:defRPr sz="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6601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30" indent="0">
              <a:buNone/>
              <a:defRPr sz="1600" b="1"/>
            </a:lvl4pPr>
            <a:lvl5pPr marL="1828440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9" indent="0">
              <a:buNone/>
              <a:defRPr sz="1600" b="1"/>
            </a:lvl7pPr>
            <a:lvl8pPr marL="3199767" indent="0">
              <a:buNone/>
              <a:defRPr sz="1600" b="1"/>
            </a:lvl8pPr>
            <a:lvl9pPr marL="36568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30" indent="0">
              <a:buNone/>
              <a:defRPr sz="1600" b="1"/>
            </a:lvl4pPr>
            <a:lvl5pPr marL="1828440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9" indent="0">
              <a:buNone/>
              <a:defRPr sz="1600" b="1"/>
            </a:lvl7pPr>
            <a:lvl8pPr marL="3199767" indent="0">
              <a:buNone/>
              <a:defRPr sz="1600" b="1"/>
            </a:lvl8pPr>
            <a:lvl9pPr marL="36568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4A2A-7D01-4AED-B759-57F87C739B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1667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10B37-311F-4C4F-A518-6DCD0713BE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6854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CF02-C0BE-45C5-B65B-19F53B32BB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0284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20" indent="0">
              <a:buNone/>
              <a:defRPr sz="1000"/>
            </a:lvl3pPr>
            <a:lvl4pPr marL="1371330" indent="0">
              <a:buNone/>
              <a:defRPr sz="900"/>
            </a:lvl4pPr>
            <a:lvl5pPr marL="1828440" indent="0">
              <a:buNone/>
              <a:defRPr sz="900"/>
            </a:lvl5pPr>
            <a:lvl6pPr marL="2285550" indent="0">
              <a:buNone/>
              <a:defRPr sz="900"/>
            </a:lvl6pPr>
            <a:lvl7pPr marL="2742659" indent="0">
              <a:buNone/>
              <a:defRPr sz="900"/>
            </a:lvl7pPr>
            <a:lvl8pPr marL="3199767" indent="0">
              <a:buNone/>
              <a:defRPr sz="900"/>
            </a:lvl8pPr>
            <a:lvl9pPr marL="36568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BB43-922B-4682-8FF3-554F30391C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0662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20" indent="0">
              <a:buNone/>
              <a:defRPr sz="2400"/>
            </a:lvl3pPr>
            <a:lvl4pPr marL="1371330" indent="0">
              <a:buNone/>
              <a:defRPr sz="2000"/>
            </a:lvl4pPr>
            <a:lvl5pPr marL="1828440" indent="0">
              <a:buNone/>
              <a:defRPr sz="2000"/>
            </a:lvl5pPr>
            <a:lvl6pPr marL="2285550" indent="0">
              <a:buNone/>
              <a:defRPr sz="2000"/>
            </a:lvl6pPr>
            <a:lvl7pPr marL="2742659" indent="0">
              <a:buNone/>
              <a:defRPr sz="2000"/>
            </a:lvl7pPr>
            <a:lvl8pPr marL="3199767" indent="0">
              <a:buNone/>
              <a:defRPr sz="2000"/>
            </a:lvl8pPr>
            <a:lvl9pPr marL="365687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20" indent="0">
              <a:buNone/>
              <a:defRPr sz="1000"/>
            </a:lvl3pPr>
            <a:lvl4pPr marL="1371330" indent="0">
              <a:buNone/>
              <a:defRPr sz="900"/>
            </a:lvl4pPr>
            <a:lvl5pPr marL="1828440" indent="0">
              <a:buNone/>
              <a:defRPr sz="900"/>
            </a:lvl5pPr>
            <a:lvl6pPr marL="2285550" indent="0">
              <a:buNone/>
              <a:defRPr sz="900"/>
            </a:lvl6pPr>
            <a:lvl7pPr marL="2742659" indent="0">
              <a:buNone/>
              <a:defRPr sz="900"/>
            </a:lvl7pPr>
            <a:lvl8pPr marL="3199767" indent="0">
              <a:buNone/>
              <a:defRPr sz="900"/>
            </a:lvl8pPr>
            <a:lvl9pPr marL="36568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3110-75D6-4483-A58F-9ACBCB8B58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5826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DFAF9-6E7F-4ED7-A8C5-027113247D5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49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75" indent="-22855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85" indent="-22855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95" indent="-22855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104" indent="-2285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13" indent="-2285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21" indent="-2285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30" indent="-2285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426571" y="1525210"/>
            <a:ext cx="7009624" cy="4569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336" tIns="21336" rIns="21336" bIns="21336" anchor="ctr"/>
          <a:lstStyle>
            <a:lvl2pPr marL="381000" indent="-381000">
              <a:spcBef>
                <a:spcPts val="0"/>
              </a:spcBef>
              <a:buSzPct val="105999"/>
              <a:buBlip>
                <a:blip r:embed="rId16"/>
              </a:buBlip>
            </a:lvl2pPr>
            <a:lvl3pPr marL="1143000" indent="-762000">
              <a:buSzPct val="150000"/>
              <a:buChar char="›"/>
            </a:lvl3pPr>
            <a:lvl4pPr marL="1143000" indent="-762000">
              <a:buSzPct val="100000"/>
              <a:buAutoNum type="arabicPeriod"/>
            </a:lvl4pPr>
            <a:lvl5pPr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29744" y="379843"/>
            <a:ext cx="8284512" cy="82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336" tIns="21336" rIns="21336" bIns="21336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90907" y="6382281"/>
            <a:ext cx="424099" cy="243143"/>
          </a:xfrm>
          <a:prstGeom prst="rect">
            <a:avLst/>
          </a:prstGeom>
          <a:ln w="12700">
            <a:miter lim="400000"/>
          </a:ln>
        </p:spPr>
        <p:txBody>
          <a:bodyPr lIns="21336" tIns="21336" rIns="21336" bIns="21336" anchor="b">
            <a:spAutoFit/>
          </a:bodyPr>
          <a:lstStyle>
            <a:lvl1pPr algn="r" defTabSz="346663">
              <a:defRPr sz="13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ransition spd="med"/>
  <p:txStyles>
    <p:titleStyle>
      <a:lvl1pPr marL="0" marR="0" indent="0" algn="l" defTabSz="346663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1pPr>
      <a:lvl2pPr marL="533328" marR="0" indent="-533328" algn="l" defTabSz="346663" latinLnBrk="0">
        <a:lnSpc>
          <a:spcPts val="4200"/>
        </a:lnSpc>
        <a:spcBef>
          <a:spcPts val="0"/>
        </a:spcBef>
        <a:spcAft>
          <a:spcPts val="0"/>
        </a:spcAft>
        <a:buClrTx/>
        <a:buSzPct val="80000"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2pPr>
      <a:lvl3pPr marL="533328" marR="0" indent="-533328" algn="l" defTabSz="346663" latinLnBrk="0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3pPr>
      <a:lvl4pPr marL="533328" marR="0" indent="-533328" algn="l" defTabSz="346663" latinLnBrk="0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4pPr>
      <a:lvl5pPr marL="0" marR="0" indent="0" algn="l" defTabSz="346663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5pPr>
      <a:lvl6pPr marL="0" marR="0" indent="0" algn="l" defTabSz="346663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6pPr>
      <a:lvl7pPr marL="0" marR="0" indent="0" algn="l" defTabSz="346663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7pPr>
      <a:lvl8pPr marL="0" marR="0" indent="0" algn="l" defTabSz="346663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8pPr>
      <a:lvl9pPr marL="0" marR="0" indent="0" algn="l" defTabSz="346663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9pPr>
    </p:titleStyle>
    <p:bodyStyle>
      <a:lvl1pPr marL="0" marR="0" indent="0" algn="l" defTabSz="346663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1pPr>
      <a:lvl2pPr marL="0" marR="0" indent="96000" algn="l" defTabSz="346663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2pPr>
      <a:lvl3pPr marL="0" marR="0" indent="192000" algn="l" defTabSz="346663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3pPr>
      <a:lvl4pPr marL="0" marR="0" indent="287999" algn="l" defTabSz="346663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4pPr>
      <a:lvl5pPr marL="0" marR="0" indent="384000" algn="l" defTabSz="346663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5pPr>
      <a:lvl6pPr marL="0" marR="0" indent="479997" algn="l" defTabSz="346663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6pPr>
      <a:lvl7pPr marL="0" marR="0" indent="575994" algn="l" defTabSz="346663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7pPr>
      <a:lvl8pPr marL="0" marR="0" indent="671994" algn="l" defTabSz="346663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8pPr>
      <a:lvl9pPr marL="0" marR="0" indent="767994" algn="l" defTabSz="346663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9pPr>
    </p:bodyStyle>
    <p:otherStyle>
      <a:lvl1pPr marL="0" marR="0" indent="0" algn="r" defTabSz="3466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1pPr>
      <a:lvl2pPr marL="200000" marR="0" indent="-200000" algn="r" defTabSz="346663" latinLnBrk="0">
        <a:lnSpc>
          <a:spcPct val="100000"/>
        </a:lnSpc>
        <a:spcBef>
          <a:spcPts val="0"/>
        </a:spcBef>
        <a:spcAft>
          <a:spcPts val="0"/>
        </a:spcAft>
        <a:buClrTx/>
        <a:buSzPct val="80000"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2pPr>
      <a:lvl3pPr marL="200000" marR="0" indent="-200000" algn="r" defTabSz="346663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3pPr>
      <a:lvl4pPr marL="200000" marR="0" indent="-200000" algn="r" defTabSz="346663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4pPr>
      <a:lvl5pPr marL="0" marR="0" indent="0" algn="r" defTabSz="3466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5pPr>
      <a:lvl6pPr marL="0" marR="0" indent="0" algn="r" defTabSz="3466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6pPr>
      <a:lvl7pPr marL="0" marR="0" indent="0" algn="r" defTabSz="3466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7pPr>
      <a:lvl8pPr marL="0" marR="0" indent="0" algn="r" defTabSz="3466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8pPr>
      <a:lvl9pPr marL="0" marR="0" indent="0" algn="r" defTabSz="3466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426571" y="1525204"/>
            <a:ext cx="7009624" cy="4569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336" tIns="21336" rIns="21336" bIns="21336" anchor="ctr"/>
          <a:lstStyle>
            <a:lvl2pPr marL="381000" indent="-381000">
              <a:spcBef>
                <a:spcPts val="0"/>
              </a:spcBef>
              <a:buSzPct val="105999"/>
              <a:buBlip>
                <a:blip r:embed="rId16"/>
              </a:buBlip>
            </a:lvl2pPr>
            <a:lvl3pPr marL="1143000" indent="-762000">
              <a:buSzPct val="150000"/>
              <a:buChar char="›"/>
            </a:lvl3pPr>
            <a:lvl4pPr marL="1143000" indent="-762000">
              <a:buSzPct val="100000"/>
              <a:buAutoNum type="arabicPeriod"/>
            </a:lvl4pPr>
            <a:lvl5pPr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29744" y="379843"/>
            <a:ext cx="8284512" cy="82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336" tIns="21336" rIns="21336" bIns="21336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90901" y="6382275"/>
            <a:ext cx="424099" cy="243143"/>
          </a:xfrm>
          <a:prstGeom prst="rect">
            <a:avLst/>
          </a:prstGeom>
          <a:ln w="12700">
            <a:miter lim="400000"/>
          </a:ln>
        </p:spPr>
        <p:txBody>
          <a:bodyPr lIns="21336" tIns="21336" rIns="21336" bIns="21336" anchor="b">
            <a:spAutoFit/>
          </a:bodyPr>
          <a:lstStyle>
            <a:lvl1pPr algn="r" defTabSz="346710">
              <a:defRPr sz="13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0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ransition spd="med"/>
  <p:txStyles>
    <p:titleStyle>
      <a:lvl1pPr marL="0" marR="0" indent="0" algn="l" defTabSz="34671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1pPr>
      <a:lvl2pPr marL="533400" marR="0" indent="-533400" algn="l" defTabSz="346710" latinLnBrk="0">
        <a:lnSpc>
          <a:spcPts val="4200"/>
        </a:lnSpc>
        <a:spcBef>
          <a:spcPts val="0"/>
        </a:spcBef>
        <a:spcAft>
          <a:spcPts val="0"/>
        </a:spcAft>
        <a:buClrTx/>
        <a:buSzPct val="80000"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2pPr>
      <a:lvl3pPr marL="533400" marR="0" indent="-533400" algn="l" defTabSz="346710" latinLnBrk="0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3pPr>
      <a:lvl4pPr marL="533400" marR="0" indent="-533400" algn="l" defTabSz="346710" latinLnBrk="0">
        <a:lnSpc>
          <a:spcPts val="42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4pPr>
      <a:lvl5pPr marL="0" marR="0" indent="0" algn="l" defTabSz="34671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5pPr>
      <a:lvl6pPr marL="0" marR="0" indent="0" algn="l" defTabSz="34671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6pPr>
      <a:lvl7pPr marL="0" marR="0" indent="0" algn="l" defTabSz="34671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7pPr>
      <a:lvl8pPr marL="0" marR="0" indent="0" algn="l" defTabSz="34671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8pPr>
      <a:lvl9pPr marL="0" marR="0" indent="0" algn="l" defTabSz="34671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9pPr>
    </p:titleStyle>
    <p:bodyStyle>
      <a:lvl1pPr marL="0" marR="0" indent="0" algn="l" defTabSz="346710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1pPr>
      <a:lvl2pPr marL="0" marR="0" indent="96012" algn="l" defTabSz="346710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2pPr>
      <a:lvl3pPr marL="0" marR="0" indent="192024" algn="l" defTabSz="346710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3pPr>
      <a:lvl4pPr marL="0" marR="0" indent="288036" algn="l" defTabSz="346710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4pPr>
      <a:lvl5pPr marL="0" marR="0" indent="384048" algn="l" defTabSz="346710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5pPr>
      <a:lvl6pPr marL="0" marR="0" indent="480060" algn="l" defTabSz="346710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6pPr>
      <a:lvl7pPr marL="0" marR="0" indent="576072" algn="l" defTabSz="346710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7pPr>
      <a:lvl8pPr marL="0" marR="0" indent="672084" algn="l" defTabSz="346710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8pPr>
      <a:lvl9pPr marL="0" marR="0" indent="768096" algn="l" defTabSz="346710" latinLnBrk="0">
        <a:lnSpc>
          <a:spcPts val="2520"/>
        </a:lnSpc>
        <a:spcBef>
          <a:spcPts val="126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9pPr>
    </p:bodyStyle>
    <p:otherStyle>
      <a:lvl1pPr marL="0" marR="0" indent="0" algn="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1pPr>
      <a:lvl2pPr marL="200025" marR="0" indent="-200025" algn="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Pct val="80000"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2pPr>
      <a:lvl3pPr marL="200025" marR="0" indent="-200025" algn="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3pPr>
      <a:lvl4pPr marL="200025" marR="0" indent="-200025" algn="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4pPr>
      <a:lvl5pPr marL="0" marR="0" indent="0" algn="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5pPr>
      <a:lvl6pPr marL="0" marR="0" indent="0" algn="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6pPr>
      <a:lvl7pPr marL="0" marR="0" indent="0" algn="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7pPr>
      <a:lvl8pPr marL="0" marR="0" indent="0" algn="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8pPr>
      <a:lvl9pPr marL="0" marR="0" indent="0" algn="r" defTabSz="3467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yandex.ru" TargetMode="External"/><Relationship Id="rId2" Type="http://schemas.openxmlformats.org/officeDocument/2006/relationships/hyperlink" Target="https://education.yandex.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pPr marR="304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Инновационные технологии в образовательном процессе.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электронно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 образовательных ресурсов»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218764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VYE6F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090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Елена\Pictures\ииииииииииииии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"/>
          <a:stretch/>
        </p:blipFill>
        <p:spPr bwMode="auto">
          <a:xfrm>
            <a:off x="323528" y="746760"/>
            <a:ext cx="8496944" cy="563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491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12" y="-171400"/>
            <a:ext cx="9409801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9017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570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2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19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="" xmlns:a16="http://schemas.microsoft.com/office/drawing/2014/main" id="{578ACF1E-AAD2-C04E-845D-A68CD9FD4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" y="116632"/>
            <a:ext cx="902066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4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yNyNbg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009385" cy="470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165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rinshoter.ru/i/240519/G6Mht7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0336"/>
            <a:ext cx="818071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641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01384"/>
            <a:ext cx="4392488" cy="57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75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A05C26-94E3-DC4E-B7E9-7D021B99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07" y="-25216"/>
            <a:ext cx="5143500" cy="6858000"/>
          </a:xfrm>
          <a:prstGeom prst="rect">
            <a:avLst/>
          </a:prstGeom>
        </p:spPr>
      </p:pic>
      <p:sp>
        <p:nvSpPr>
          <p:cNvPr id="379" name="Shape 379"/>
          <p:cNvSpPr/>
          <p:nvPr/>
        </p:nvSpPr>
        <p:spPr>
          <a:xfrm>
            <a:off x="476825" y="413001"/>
            <a:ext cx="5039521" cy="669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0004" tIns="30004" rIns="30004" bIns="30004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 defTabSz="345035" hangingPunct="0"/>
            <a:r>
              <a:rPr sz="36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Что</a:t>
            </a:r>
            <a:r>
              <a:rPr sz="36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36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мы</a:t>
            </a:r>
            <a:r>
              <a:rPr sz="36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36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даем</a:t>
            </a:r>
            <a:r>
              <a:rPr sz="36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36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учителю</a:t>
            </a:r>
            <a:r>
              <a:rPr sz="36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380" name="Shape 380"/>
          <p:cNvSpPr/>
          <p:nvPr/>
        </p:nvSpPr>
        <p:spPr>
          <a:xfrm>
            <a:off x="868668" y="1586009"/>
            <a:ext cx="7094232" cy="3600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004" tIns="30004" rIns="30004" bIns="30004">
            <a:spAutoFit/>
          </a:bodyPr>
          <a:lstStyle/>
          <a:p>
            <a:pPr defTabSz="345035" hangingPunct="0">
              <a:lnSpc>
                <a:spcPct val="150000"/>
              </a:lnSpc>
              <a:spcBef>
                <a:spcPts val="84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Дополнение к любому УМК</a:t>
            </a:r>
          </a:p>
          <a:p>
            <a:pPr defTabSz="345035" hangingPunct="0">
              <a:lnSpc>
                <a:spcPct val="150000"/>
              </a:lnSpc>
              <a:spcBef>
                <a:spcPts val="84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Экономия времени на проверке заданий </a:t>
            </a:r>
            <a:b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</a:br>
            <a: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и подготовке к урокам</a:t>
            </a:r>
          </a:p>
          <a:p>
            <a:pPr defTabSz="345035" hangingPunct="0">
              <a:lnSpc>
                <a:spcPct val="150000"/>
              </a:lnSpc>
              <a:spcBef>
                <a:spcPts val="84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Подробная статистика по каждому ребенку</a:t>
            </a:r>
            <a:b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</a:br>
            <a: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и всему классу</a:t>
            </a:r>
          </a:p>
          <a:p>
            <a:pPr defTabSz="345035" hangingPunct="0">
              <a:lnSpc>
                <a:spcPct val="150000"/>
              </a:lnSpc>
              <a:spcBef>
                <a:spcPts val="84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Поддержка индивидуальных траекторий </a:t>
            </a:r>
            <a:b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</a:br>
            <a: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внутри одного класса</a:t>
            </a:r>
            <a:endParaRPr sz="2000" kern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YS Text Regular"/>
            </a:endParaRPr>
          </a:p>
        </p:txBody>
      </p:sp>
      <p:sp>
        <p:nvSpPr>
          <p:cNvPr id="9" name="Shape 196">
            <a:extLst>
              <a:ext uri="{FF2B5EF4-FFF2-40B4-BE49-F238E27FC236}">
                <a16:creationId xmlns="" xmlns:a16="http://schemas.microsoft.com/office/drawing/2014/main" id="{A8A1B520-8FC9-9148-ACAF-038F49490501}"/>
              </a:ext>
            </a:extLst>
          </p:cNvPr>
          <p:cNvSpPr/>
          <p:nvPr/>
        </p:nvSpPr>
        <p:spPr>
          <a:xfrm>
            <a:off x="514611" y="1822300"/>
            <a:ext cx="191235" cy="25498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algn="ctr" defTabSz="346702" hangingPunct="0">
              <a:lnSpc>
                <a:spcPts val="2520"/>
              </a:lnSpc>
              <a:spcBef>
                <a:spcPts val="1260"/>
              </a:spcBef>
            </a:pPr>
            <a:r>
              <a:rPr lang="en-GB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1</a:t>
            </a:r>
            <a:endParaRPr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10" name="Shape 196">
            <a:extLst>
              <a:ext uri="{FF2B5EF4-FFF2-40B4-BE49-F238E27FC236}">
                <a16:creationId xmlns="" xmlns:a16="http://schemas.microsoft.com/office/drawing/2014/main" id="{4483656B-4E10-324D-BD96-8BF7161A31CA}"/>
              </a:ext>
            </a:extLst>
          </p:cNvPr>
          <p:cNvSpPr/>
          <p:nvPr/>
        </p:nvSpPr>
        <p:spPr>
          <a:xfrm>
            <a:off x="514611" y="2496095"/>
            <a:ext cx="191235" cy="25498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algn="ctr" defTabSz="346702" hangingPunct="0">
              <a:lnSpc>
                <a:spcPts val="2520"/>
              </a:lnSpc>
              <a:spcBef>
                <a:spcPts val="1260"/>
              </a:spcBef>
            </a:pPr>
            <a:r>
              <a:rPr lang="en-GB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2</a:t>
            </a:r>
            <a:endParaRPr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11" name="Shape 196">
            <a:extLst>
              <a:ext uri="{FF2B5EF4-FFF2-40B4-BE49-F238E27FC236}">
                <a16:creationId xmlns="" xmlns:a16="http://schemas.microsoft.com/office/drawing/2014/main" id="{710E656D-A0BC-C04B-B596-E2D2C64100F2}"/>
              </a:ext>
            </a:extLst>
          </p:cNvPr>
          <p:cNvSpPr/>
          <p:nvPr/>
        </p:nvSpPr>
        <p:spPr>
          <a:xfrm>
            <a:off x="514611" y="3175186"/>
            <a:ext cx="191235" cy="25498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algn="ctr" defTabSz="346702" hangingPunct="0">
              <a:lnSpc>
                <a:spcPts val="2520"/>
              </a:lnSpc>
              <a:spcBef>
                <a:spcPts val="1260"/>
              </a:spcBef>
            </a:pPr>
            <a:r>
              <a:rPr lang="en-GB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3</a:t>
            </a:r>
            <a:endParaRPr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12" name="Shape 196">
            <a:extLst>
              <a:ext uri="{FF2B5EF4-FFF2-40B4-BE49-F238E27FC236}">
                <a16:creationId xmlns="" xmlns:a16="http://schemas.microsoft.com/office/drawing/2014/main" id="{7EA88B50-FF86-2543-8F1D-EA877A78F7A3}"/>
              </a:ext>
            </a:extLst>
          </p:cNvPr>
          <p:cNvSpPr/>
          <p:nvPr/>
        </p:nvSpPr>
        <p:spPr>
          <a:xfrm>
            <a:off x="514611" y="4364635"/>
            <a:ext cx="191235" cy="25498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algn="ctr" defTabSz="346702" hangingPunct="0">
              <a:lnSpc>
                <a:spcPts val="2520"/>
              </a:lnSpc>
              <a:spcBef>
                <a:spcPts val="1260"/>
              </a:spcBef>
            </a:pPr>
            <a:r>
              <a:rPr lang="en-GB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4</a:t>
            </a:r>
            <a:endParaRPr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13" name="Shape 196">
            <a:extLst>
              <a:ext uri="{FF2B5EF4-FFF2-40B4-BE49-F238E27FC236}">
                <a16:creationId xmlns="" xmlns:a16="http://schemas.microsoft.com/office/drawing/2014/main" id="{1086ADB8-4BD7-0F4E-9362-AD9A1FE6F861}"/>
              </a:ext>
            </a:extLst>
          </p:cNvPr>
          <p:cNvSpPr/>
          <p:nvPr/>
        </p:nvSpPr>
        <p:spPr>
          <a:xfrm>
            <a:off x="514611" y="5598661"/>
            <a:ext cx="191235" cy="25498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algn="ctr" defTabSz="346702" hangingPunct="0">
              <a:lnSpc>
                <a:spcPts val="2520"/>
              </a:lnSpc>
              <a:spcBef>
                <a:spcPts val="1260"/>
              </a:spcBef>
            </a:pPr>
            <a:r>
              <a:rPr lang="en-GB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5</a:t>
            </a:r>
            <a:endParaRPr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25520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62068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«Яндекс» совместно с издательством «Просвещение» запустил платформу для школьников, на которой они смогут выполнять задания от учителей, а платформа будет автоматически их оценивать и сообщать преподавателю уже готовые результаты.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2116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Яндекс.Учебник</a:t>
            </a:r>
            <a:r>
              <a:rPr lang="ru-RU" sz="2800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доступен бесплатно весь учебный год 2018/2019 (и рекламы у нас тоже нет).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816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476831" y="413007"/>
            <a:ext cx="4455215" cy="60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004" tIns="30004" rIns="30004" bIns="30004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 defTabSz="344988" hangingPunct="0"/>
            <a:r>
              <a:rPr sz="3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Что</a:t>
            </a:r>
            <a:r>
              <a:rPr sz="3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3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мы</a:t>
            </a:r>
            <a:r>
              <a:rPr sz="3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3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даем</a:t>
            </a:r>
            <a:r>
              <a:rPr sz="3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3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ученику</a:t>
            </a:r>
            <a:r>
              <a:rPr sz="3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pic>
        <p:nvPicPr>
          <p:cNvPr id="392" name="ill_5.png" descr="ill_5.png"/>
          <p:cNvPicPr>
            <a:picLocks noChangeAspect="1"/>
          </p:cNvPicPr>
          <p:nvPr/>
        </p:nvPicPr>
        <p:blipFill>
          <a:blip r:embed="rId2">
            <a:extLst/>
          </a:blip>
          <a:srcRect l="48943"/>
          <a:stretch>
            <a:fillRect/>
          </a:stretch>
        </p:blipFill>
        <p:spPr>
          <a:xfrm>
            <a:off x="6176440" y="1509348"/>
            <a:ext cx="2604354" cy="4169187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868675" y="1586629"/>
            <a:ext cx="4927461" cy="4061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004" tIns="30004" rIns="30004" bIns="30004">
            <a:spAutoFit/>
          </a:bodyPr>
          <a:lstStyle/>
          <a:p>
            <a:pPr defTabSz="344988" hangingPunct="0">
              <a:lnSpc>
                <a:spcPct val="150000"/>
              </a:lnSpc>
              <a:spcBef>
                <a:spcPts val="84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Красиво оформленные и увлекательные задания, которые интересно решать</a:t>
            </a:r>
          </a:p>
          <a:p>
            <a:pPr defTabSz="344988" hangingPunct="0">
              <a:lnSpc>
                <a:spcPct val="150000"/>
              </a:lnSpc>
              <a:spcBef>
                <a:spcPts val="84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Право на ошибку — можно использовать несколько попыток </a:t>
            </a:r>
          </a:p>
          <a:p>
            <a:pPr defTabSz="344988" hangingPunct="0">
              <a:lnSpc>
                <a:spcPct val="150000"/>
              </a:lnSpc>
              <a:spcBef>
                <a:spcPts val="84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Мгновенная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обратная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связь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—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результат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видно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сразу</a:t>
            </a:r>
            <a:endParaRPr sz="2000" kern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YS Text Regular"/>
            </a:endParaRPr>
          </a:p>
          <a:p>
            <a:pPr defTabSz="344988" hangingPunct="0">
              <a:lnSpc>
                <a:spcPct val="150000"/>
              </a:lnSpc>
              <a:spcBef>
                <a:spcPts val="84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Легче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наверстать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пропущенные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уроки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,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если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ученик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заболел</a:t>
            </a:r>
            <a:r>
              <a:rPr sz="20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YS Text Regular"/>
              </a:rPr>
              <a:t> </a:t>
            </a:r>
          </a:p>
        </p:txBody>
      </p:sp>
      <p:sp>
        <p:nvSpPr>
          <p:cNvPr id="11" name="Shape 196">
            <a:extLst>
              <a:ext uri="{FF2B5EF4-FFF2-40B4-BE49-F238E27FC236}">
                <a16:creationId xmlns="" xmlns:a16="http://schemas.microsoft.com/office/drawing/2014/main" id="{7E3ECC81-25E4-4B49-88A4-9C6C64D5D849}"/>
              </a:ext>
            </a:extLst>
          </p:cNvPr>
          <p:cNvSpPr/>
          <p:nvPr/>
        </p:nvSpPr>
        <p:spPr>
          <a:xfrm>
            <a:off x="514611" y="1822301"/>
            <a:ext cx="191235" cy="25498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algn="ctr" defTabSz="346655" hangingPunct="0">
              <a:lnSpc>
                <a:spcPts val="2520"/>
              </a:lnSpc>
              <a:spcBef>
                <a:spcPts val="1260"/>
              </a:spcBef>
            </a:pPr>
            <a:r>
              <a:rPr lang="en-GB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1</a:t>
            </a:r>
            <a:endParaRPr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19" name="Shape 196">
            <a:extLst>
              <a:ext uri="{FF2B5EF4-FFF2-40B4-BE49-F238E27FC236}">
                <a16:creationId xmlns="" xmlns:a16="http://schemas.microsoft.com/office/drawing/2014/main" id="{AB5A4C9F-EC86-F049-A31B-9494AD692170}"/>
              </a:ext>
            </a:extLst>
          </p:cNvPr>
          <p:cNvSpPr/>
          <p:nvPr/>
        </p:nvSpPr>
        <p:spPr>
          <a:xfrm>
            <a:off x="514611" y="3042201"/>
            <a:ext cx="191235" cy="25498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algn="ctr" defTabSz="346655" hangingPunct="0">
              <a:lnSpc>
                <a:spcPts val="2520"/>
              </a:lnSpc>
              <a:spcBef>
                <a:spcPts val="1260"/>
              </a:spcBef>
            </a:pPr>
            <a:r>
              <a:rPr lang="en-GB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2</a:t>
            </a:r>
            <a:endParaRPr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20" name="Shape 196">
            <a:extLst>
              <a:ext uri="{FF2B5EF4-FFF2-40B4-BE49-F238E27FC236}">
                <a16:creationId xmlns="" xmlns:a16="http://schemas.microsoft.com/office/drawing/2014/main" id="{BDB3F50B-1F91-7748-8E80-5BAFF872F143}"/>
              </a:ext>
            </a:extLst>
          </p:cNvPr>
          <p:cNvSpPr/>
          <p:nvPr/>
        </p:nvSpPr>
        <p:spPr>
          <a:xfrm>
            <a:off x="514611" y="4241992"/>
            <a:ext cx="191235" cy="25498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algn="ctr" defTabSz="346655" hangingPunct="0">
              <a:lnSpc>
                <a:spcPts val="2520"/>
              </a:lnSpc>
              <a:spcBef>
                <a:spcPts val="1260"/>
              </a:spcBef>
            </a:pPr>
            <a:r>
              <a:rPr lang="en-GB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3</a:t>
            </a:r>
            <a:endParaRPr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21" name="Shape 196">
            <a:extLst>
              <a:ext uri="{FF2B5EF4-FFF2-40B4-BE49-F238E27FC236}">
                <a16:creationId xmlns="" xmlns:a16="http://schemas.microsoft.com/office/drawing/2014/main" id="{E9DEC1EE-7D69-A14B-A629-34BC530DB128}"/>
              </a:ext>
            </a:extLst>
          </p:cNvPr>
          <p:cNvSpPr/>
          <p:nvPr/>
        </p:nvSpPr>
        <p:spPr>
          <a:xfrm>
            <a:off x="514611" y="5482241"/>
            <a:ext cx="191235" cy="25498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algn="ctr" defTabSz="346655" hangingPunct="0">
              <a:lnSpc>
                <a:spcPts val="2520"/>
              </a:lnSpc>
              <a:spcBef>
                <a:spcPts val="1260"/>
              </a:spcBef>
            </a:pPr>
            <a:r>
              <a:rPr lang="en-GB" sz="1100" kern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4</a:t>
            </a:r>
            <a:endParaRPr sz="1100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22886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87732"/>
            <a:ext cx="6864355" cy="385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8229600" cy="1143000"/>
          </a:xfrm>
        </p:spPr>
        <p:txBody>
          <a:bodyPr/>
          <a:lstStyle/>
          <a:p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отечественная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онлайн-платформа. Ученики изучают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предметы в интерактивной форме.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57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75" r="22074" b="20957"/>
          <a:stretch/>
        </p:blipFill>
        <p:spPr bwMode="auto">
          <a:xfrm>
            <a:off x="755576" y="620688"/>
            <a:ext cx="3633508" cy="551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76" r="21661" b="19853"/>
          <a:stretch/>
        </p:blipFill>
        <p:spPr bwMode="auto">
          <a:xfrm>
            <a:off x="4860032" y="653295"/>
            <a:ext cx="3615288" cy="54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649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69" r="21690" b="20536"/>
          <a:stretch/>
        </p:blipFill>
        <p:spPr bwMode="auto">
          <a:xfrm>
            <a:off x="2805149" y="548680"/>
            <a:ext cx="3683455" cy="55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653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" b="5428"/>
          <a:stretch/>
        </p:blipFill>
        <p:spPr bwMode="auto">
          <a:xfrm>
            <a:off x="755576" y="2614108"/>
            <a:ext cx="7128792" cy="345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57592" cy="171906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Сервис </a:t>
            </a:r>
            <a:r>
              <a:rPr lang="ru-RU" sz="16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для поддержки процесса преподавания или самостоятельного обучения с помощью интерактивных модулей</a:t>
            </a:r>
            <a:r>
              <a:rPr lang="ru-RU" sz="1600" b="1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.</a:t>
            </a:r>
            <a:br>
              <a:rPr lang="ru-RU" sz="1600" b="1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Имеется огромная коллекция готовых упражнений, которые классифицированы по различным предметам. Можно создавать  свои упражнения.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latin typeface="Calibri"/>
                <a:ea typeface="Calibri"/>
                <a:cs typeface="Times New Roman"/>
              </a:rPr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063980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57592" cy="171906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/>
              <a:t>Фабрика кроссвордов</a:t>
            </a:r>
            <a:endParaRPr lang="ru-RU" sz="28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844824"/>
            <a:ext cx="6552728" cy="427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826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>
            <a:hlinkClick r:id="rId2"/>
          </p:cNvPr>
          <p:cNvSpPr/>
          <p:nvPr/>
        </p:nvSpPr>
        <p:spPr>
          <a:xfrm>
            <a:off x="502988" y="3218151"/>
            <a:ext cx="4215578" cy="61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 algn="l" defTabSz="1300212">
              <a:defRPr sz="3600" b="0" u="sng">
                <a:solidFill>
                  <a:srgbClr val="316DB6"/>
                </a:solidFill>
                <a:latin typeface="Yandex Sans Text Light"/>
                <a:ea typeface="Yandex Sans Text Light"/>
                <a:cs typeface="Yandex Sans Text Light"/>
                <a:sym typeface="Yandex Sans Text Light"/>
                <a:hlinkClick r:id=""/>
              </a:defRPr>
            </a:lvl1pPr>
          </a:lstStyle>
          <a:p>
            <a:pPr hangingPunct="0">
              <a:defRPr u="none"/>
            </a:pPr>
            <a:r>
              <a:rPr kern="0" dirty="0">
                <a:solidFill>
                  <a:srgbClr val="006C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education.yandex.ru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3" y="539262"/>
            <a:ext cx="1765517" cy="575984"/>
          </a:xfrm>
          <a:prstGeom prst="rect">
            <a:avLst/>
          </a:prstGeom>
        </p:spPr>
      </p:pic>
      <p:sp>
        <p:nvSpPr>
          <p:cNvPr id="5" name="Shape 217">
            <a:extLst>
              <a:ext uri="{FF2B5EF4-FFF2-40B4-BE49-F238E27FC236}">
                <a16:creationId xmlns="" xmlns:a16="http://schemas.microsoft.com/office/drawing/2014/main" id="{21100F49-FC1E-A543-89A8-498D61534747}"/>
              </a:ext>
            </a:extLst>
          </p:cNvPr>
          <p:cNvSpPr/>
          <p:nvPr/>
        </p:nvSpPr>
        <p:spPr>
          <a:xfrm>
            <a:off x="450154" y="1770022"/>
            <a:ext cx="6100709" cy="121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0004" tIns="30004" rIns="30004" bIns="30004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 defTabSz="191984" hangingPunct="0">
              <a:lnSpc>
                <a:spcPct val="150000"/>
              </a:lnSpc>
              <a:defRPr sz="6000" b="0">
                <a:latin typeface="YS Text Light"/>
                <a:ea typeface="YS Text Light"/>
                <a:cs typeface="YS Text Light"/>
                <a:sym typeface="YS Text Light"/>
              </a:defRPr>
            </a:pPr>
            <a:r>
              <a:rPr lang="ru-RU" sz="2500" kern="0" dirty="0">
                <a:solidFill>
                  <a:srgbClr val="000000"/>
                </a:solidFill>
                <a:latin typeface="Arial" panose="020B0604020202020204" pitchFamily="34" charset="0"/>
                <a:ea typeface="YS Text Light"/>
                <a:cs typeface="Arial" panose="020B0604020202020204" pitchFamily="34" charset="0"/>
                <a:sym typeface="YS Text Light"/>
              </a:rPr>
              <a:t>Комбинация классического содержания </a:t>
            </a:r>
            <a:endParaRPr lang="en-GB" sz="2500" kern="0" dirty="0">
              <a:solidFill>
                <a:srgbClr val="000000"/>
              </a:solidFill>
              <a:latin typeface="Arial" panose="020B0604020202020204" pitchFamily="34" charset="0"/>
              <a:ea typeface="YS Text Light"/>
              <a:cs typeface="Arial" panose="020B0604020202020204" pitchFamily="34" charset="0"/>
              <a:sym typeface="YS Text Light"/>
            </a:endParaRPr>
          </a:p>
          <a:p>
            <a:pPr defTabSz="191984" hangingPunct="0">
              <a:lnSpc>
                <a:spcPct val="150000"/>
              </a:lnSpc>
              <a:defRPr sz="6000" b="0">
                <a:latin typeface="YS Text Light"/>
                <a:ea typeface="YS Text Light"/>
                <a:cs typeface="YS Text Light"/>
                <a:sym typeface="YS Text Light"/>
              </a:defRPr>
            </a:pPr>
            <a:r>
              <a:rPr lang="ru-RU" sz="2500" kern="0" dirty="0">
                <a:solidFill>
                  <a:srgbClr val="000000"/>
                </a:solidFill>
                <a:latin typeface="Arial" panose="020B0604020202020204" pitchFamily="34" charset="0"/>
                <a:ea typeface="YS Text Light"/>
                <a:cs typeface="Arial" panose="020B0604020202020204" pitchFamily="34" charset="0"/>
                <a:sym typeface="YS Text Light"/>
              </a:rPr>
              <a:t>и новых методов обучения </a:t>
            </a:r>
          </a:p>
        </p:txBody>
      </p:sp>
      <p:pic>
        <p:nvPicPr>
          <p:cNvPr id="6" name="ill_5.png">
            <a:extLst>
              <a:ext uri="{FF2B5EF4-FFF2-40B4-BE49-F238E27FC236}">
                <a16:creationId xmlns="" xmlns:a16="http://schemas.microsoft.com/office/drawing/2014/main" id="{3A58AD06-5D81-6A47-8366-006324A65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36711" y="2604084"/>
            <a:ext cx="4639808" cy="37922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910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934"/>
            <a:ext cx="8822318" cy="635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898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655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62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97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98"/>
            <a:ext cx="9144000" cy="68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50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4"/>
            <a:ext cx="7200800" cy="540146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dirty="0" err="1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Заходякин</a:t>
            </a: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 Кирилл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СКАЛКА82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 smtClean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576606</a:t>
            </a:r>
          </a:p>
          <a:p>
            <a:pPr>
              <a:lnSpc>
                <a:spcPts val="1800"/>
              </a:lnSpc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Ковалёв Егор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ЭКРАН00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 smtClean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576606</a:t>
            </a:r>
          </a:p>
          <a:p>
            <a:pPr>
              <a:lnSpc>
                <a:spcPts val="1800"/>
              </a:lnSpc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 err="1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Плюснина</a:t>
            </a: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 Алина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ДРУЖБА28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 smtClean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576606</a:t>
            </a:r>
          </a:p>
          <a:p>
            <a:pPr>
              <a:lnSpc>
                <a:spcPts val="1800"/>
              </a:lnSpc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 err="1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Россиус</a:t>
            </a: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таисия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НАСОС82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 smtClean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576606</a:t>
            </a:r>
          </a:p>
          <a:p>
            <a:pPr>
              <a:lnSpc>
                <a:spcPts val="1800"/>
              </a:lnSpc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Федоренко Елизавета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КУХНЯ28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 smtClean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576606</a:t>
            </a:r>
          </a:p>
          <a:p>
            <a:pPr>
              <a:lnSpc>
                <a:spcPts val="1800"/>
              </a:lnSpc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 err="1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Щекинова</a:t>
            </a: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 София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ЯНВАРЬ46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201E1E"/>
                </a:solidFill>
                <a:latin typeface="Times New Roman"/>
                <a:ea typeface="Times New Roman"/>
                <a:cs typeface="Times New Roman"/>
              </a:rPr>
              <a:t>576606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90807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98"/>
            <a:ext cx="9144000" cy="68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644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AWJJH2MPE6E2-1954848387-439</_dlc_DocId>
    <_dlc_DocIdUrl xmlns="4a252ca3-5a62-4c1c-90a6-29f4710e47f8">
      <Url>http://edu-sps.koiro.local/sch_int_12/_layouts/15/DocIdRedir.aspx?ID=AWJJH2MPE6E2-1954848387-439</Url>
      <Description>AWJJH2MPE6E2-1954848387-439</Description>
    </_dlc_DocIdUrl>
  </documentManagement>
</p:properties>
</file>

<file path=customXml/itemProps1.xml><?xml version="1.0" encoding="utf-8"?>
<ds:datastoreItem xmlns:ds="http://schemas.openxmlformats.org/officeDocument/2006/customXml" ds:itemID="{7A14DF21-9FEF-4A33-8483-61A043F316C3}"/>
</file>

<file path=customXml/itemProps2.xml><?xml version="1.0" encoding="utf-8"?>
<ds:datastoreItem xmlns:ds="http://schemas.openxmlformats.org/officeDocument/2006/customXml" ds:itemID="{BD5008AB-5686-4757-8EE6-52180E9FA472}"/>
</file>

<file path=customXml/itemProps3.xml><?xml version="1.0" encoding="utf-8"?>
<ds:datastoreItem xmlns:ds="http://schemas.openxmlformats.org/officeDocument/2006/customXml" ds:itemID="{46C7D831-31BA-4F84-ACD8-5EF6DBAC40EA}"/>
</file>

<file path=customXml/itemProps4.xml><?xml version="1.0" encoding="utf-8"?>
<ds:datastoreItem xmlns:ds="http://schemas.openxmlformats.org/officeDocument/2006/customXml" ds:itemID="{16D0CDC1-8E13-4157-8AA9-5F613B3E6F97}"/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180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2_Оформление по умолчанию</vt:lpstr>
      <vt:lpstr>1_White</vt:lpstr>
      <vt:lpstr>2_White</vt:lpstr>
      <vt:lpstr>    «Инновационные технологии в образовательном процессе.   Использование электронно -  образовательных ресурсов»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Учи.ру — это отечественная онлайн-платформа. Ученики изучают школьные предметы в интерактивной форме.  </vt:lpstr>
      <vt:lpstr>Презентация PowerPoint</vt:lpstr>
      <vt:lpstr>Презентация PowerPoint</vt:lpstr>
      <vt:lpstr>Сервис для поддержки процесса преподавания или самостоятельного обучения с помощью интерактивных модулей.  Имеется огромная коллекция готовых упражнений, которые классифицированы по различным предметам. Можно создавать  свои упражнения. </vt:lpstr>
      <vt:lpstr>Фабрика кроссвордов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Развивающее обучение На уроках математики</dc:title>
  <dc:creator>Admin</dc:creator>
  <cp:lastModifiedBy>Елена</cp:lastModifiedBy>
  <cp:revision>126</cp:revision>
  <dcterms:created xsi:type="dcterms:W3CDTF">2012-11-01T14:43:54Z</dcterms:created>
  <dcterms:modified xsi:type="dcterms:W3CDTF">2019-11-09T04:36:37Z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183d5877-829d-4b2b-8ebf-fb4d0b39b280</vt:lpwstr>
  </property>
</Properties>
</file>