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0" r:id="rId2"/>
    <p:sldId id="261" r:id="rId3"/>
    <p:sldId id="258" r:id="rId4"/>
    <p:sldId id="259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32476A6-1069-4C7A-B85B-E14734A9D58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8CABD29-0781-4258-9CE0-34A1D275C4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476A6-1069-4C7A-B85B-E14734A9D58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ABD29-0781-4258-9CE0-34A1D275C4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476A6-1069-4C7A-B85B-E14734A9D58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ABD29-0781-4258-9CE0-34A1D275C4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476A6-1069-4C7A-B85B-E14734A9D58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ABD29-0781-4258-9CE0-34A1D275C4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476A6-1069-4C7A-B85B-E14734A9D58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ABD29-0781-4258-9CE0-34A1D275C4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476A6-1069-4C7A-B85B-E14734A9D58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ABD29-0781-4258-9CE0-34A1D275C4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2476A6-1069-4C7A-B85B-E14734A9D58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8CABD29-0781-4258-9CE0-34A1D275C4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32476A6-1069-4C7A-B85B-E14734A9D58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8CABD29-0781-4258-9CE0-34A1D275C4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476A6-1069-4C7A-B85B-E14734A9D58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ABD29-0781-4258-9CE0-34A1D275C4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476A6-1069-4C7A-B85B-E14734A9D58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ABD29-0781-4258-9CE0-34A1D275C4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476A6-1069-4C7A-B85B-E14734A9D58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ABD29-0781-4258-9CE0-34A1D275C4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32476A6-1069-4C7A-B85B-E14734A9D586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8CABD29-0781-4258-9CE0-34A1D275C4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Рассказ « Про хлеб»</a:t>
            </a:r>
            <a:endParaRPr lang="ru-RU" dirty="0"/>
          </a:p>
        </p:txBody>
      </p:sp>
      <p:pic>
        <p:nvPicPr>
          <p:cNvPr id="4" name="Содержимое 3" descr="iCA475O7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75856" y="5085184"/>
            <a:ext cx="2159932" cy="1572766"/>
          </a:xfrm>
        </p:spPr>
      </p:pic>
      <p:pic>
        <p:nvPicPr>
          <p:cNvPr id="5" name="Рисунок 4" descr="iCAEMP57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88252" y="2276872"/>
            <a:ext cx="4183665" cy="2520280"/>
          </a:xfrm>
          <a:prstGeom prst="rect">
            <a:avLst/>
          </a:prstGeom>
        </p:spPr>
      </p:pic>
      <p:pic>
        <p:nvPicPr>
          <p:cNvPr id="6" name="Рисунок 5" descr="iCAW8LNM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59" y="2492896"/>
            <a:ext cx="2976331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Принесла бабушка хлеб из магазина.</a:t>
            </a:r>
            <a:endParaRPr lang="ru-RU" dirty="0"/>
          </a:p>
        </p:txBody>
      </p:sp>
      <p:pic>
        <p:nvPicPr>
          <p:cNvPr id="4" name="Содержимое 3" descr="909_22331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132856"/>
            <a:ext cx="3698188" cy="2808312"/>
          </a:xfrm>
        </p:spPr>
      </p:pic>
      <p:pic>
        <p:nvPicPr>
          <p:cNvPr id="5" name="Рисунок 4" descr="11111111111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2204864"/>
            <a:ext cx="3996444" cy="2664296"/>
          </a:xfrm>
          <a:prstGeom prst="rect">
            <a:avLst/>
          </a:prstGeom>
        </p:spPr>
      </p:pic>
      <p:pic>
        <p:nvPicPr>
          <p:cNvPr id="6" name="Рисунок 5" descr="iCA475O7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63888" y="5157192"/>
            <a:ext cx="1962150" cy="14287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Попробовала Катюша.</a:t>
            </a:r>
            <a:br>
              <a:rPr lang="ru-RU" dirty="0" smtClean="0"/>
            </a:br>
            <a:r>
              <a:rPr lang="ru-RU" dirty="0" smtClean="0"/>
              <a:t>- Фу, какой невкусный! </a:t>
            </a:r>
            <a:endParaRPr lang="ru-RU" dirty="0"/>
          </a:p>
        </p:txBody>
      </p:sp>
      <p:pic>
        <p:nvPicPr>
          <p:cNvPr id="4" name="Содержимое 3" descr="iCATNFM0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8064" y="2852936"/>
            <a:ext cx="2459335" cy="3447666"/>
          </a:xfrm>
        </p:spPr>
      </p:pic>
      <p:pic>
        <p:nvPicPr>
          <p:cNvPr id="5" name="Рисунок 4" descr="iCAG3VDX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3645024"/>
            <a:ext cx="1905000" cy="14287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Бабушка рассердилась, нельзя так говорить о хлебе.</a:t>
            </a:r>
            <a:endParaRPr lang="ru-RU" dirty="0"/>
          </a:p>
        </p:txBody>
      </p:sp>
      <p:pic>
        <p:nvPicPr>
          <p:cNvPr id="4" name="Содержимое 3" descr="909_22331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780928"/>
            <a:ext cx="4359476" cy="331047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805136"/>
          </a:xfrm>
        </p:spPr>
        <p:txBody>
          <a:bodyPr>
            <a:normAutofit/>
          </a:bodyPr>
          <a:lstStyle/>
          <a:p>
            <a:r>
              <a:rPr lang="ru-RU" dirty="0" err="1" smtClean="0"/>
              <a:t>Юрасик</a:t>
            </a:r>
            <a:r>
              <a:rPr lang="ru-RU" dirty="0" smtClean="0"/>
              <a:t> – Юра, хлеб не бережёт.</a:t>
            </a:r>
            <a:br>
              <a:rPr lang="ru-RU" dirty="0" smtClean="0"/>
            </a:br>
            <a:r>
              <a:rPr lang="ru-RU" dirty="0" smtClean="0"/>
              <a:t>Бросает на землю.</a:t>
            </a:r>
            <a:endParaRPr lang="ru-RU" dirty="0"/>
          </a:p>
        </p:txBody>
      </p:sp>
      <p:pic>
        <p:nvPicPr>
          <p:cNvPr id="4" name="Содержимое 3" descr="iCAG3VDX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5429250"/>
            <a:ext cx="1905000" cy="1428750"/>
          </a:xfrm>
        </p:spPr>
      </p:pic>
      <p:pic>
        <p:nvPicPr>
          <p:cNvPr id="5" name="Рисунок 4" descr="iCAUCRPCJ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924944"/>
            <a:ext cx="2304256" cy="36382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99992" y="4793669"/>
            <a:ext cx="4824536" cy="651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Ох  как  нехорошо!</a:t>
            </a:r>
            <a:endParaRPr lang="ru-RU" sz="3600" dirty="0"/>
          </a:p>
        </p:txBody>
      </p:sp>
      <p:pic>
        <p:nvPicPr>
          <p:cNvPr id="7" name="Рисунок 6" descr="909_223313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20072" y="2636912"/>
            <a:ext cx="2655110" cy="201622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 доела хлеб – положи в хлебницу, потом доешь..</a:t>
            </a:r>
            <a:endParaRPr lang="ru-RU" dirty="0"/>
          </a:p>
        </p:txBody>
      </p:sp>
      <p:pic>
        <p:nvPicPr>
          <p:cNvPr id="4" name="Содержимое 3" descr="iCA4K00G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4509120"/>
            <a:ext cx="3216357" cy="1800200"/>
          </a:xfrm>
        </p:spPr>
      </p:pic>
      <p:pic>
        <p:nvPicPr>
          <p:cNvPr id="5" name="Рисунок 4" descr="iCA2TG27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2204864"/>
            <a:ext cx="2943687" cy="2016224"/>
          </a:xfrm>
          <a:prstGeom prst="rect">
            <a:avLst/>
          </a:prstGeom>
        </p:spPr>
      </p:pic>
      <p:pic>
        <p:nvPicPr>
          <p:cNvPr id="6" name="Рисунок 5" descr="iCAEMP57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2852936"/>
            <a:ext cx="4064132" cy="24482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5171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Хлеб даёт людям жизнь.</a:t>
            </a:r>
            <a:br>
              <a:rPr lang="ru-RU" dirty="0" smtClean="0"/>
            </a:br>
            <a:r>
              <a:rPr lang="ru-RU" dirty="0" smtClean="0"/>
              <a:t>Сколько людей погибло без хлеба.!</a:t>
            </a:r>
            <a:endParaRPr lang="ru-RU" dirty="0"/>
          </a:p>
        </p:txBody>
      </p:sp>
      <p:pic>
        <p:nvPicPr>
          <p:cNvPr id="4" name="Содержимое 3" descr="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204864"/>
            <a:ext cx="3929220" cy="2475656"/>
          </a:xfrm>
        </p:spPr>
      </p:pic>
      <p:pic>
        <p:nvPicPr>
          <p:cNvPr id="5" name="Рисунок 4" descr="iCA54GN6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6" y="4751766"/>
            <a:ext cx="2808312" cy="2106234"/>
          </a:xfrm>
          <a:prstGeom prst="rect">
            <a:avLst/>
          </a:prstGeom>
        </p:spPr>
      </p:pic>
      <p:pic>
        <p:nvPicPr>
          <p:cNvPr id="7" name="Рисунок 6" descr="iCAW533Z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36808" y="2204864"/>
            <a:ext cx="3476546" cy="244827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733128"/>
          </a:xfrm>
        </p:spPr>
        <p:txBody>
          <a:bodyPr/>
          <a:lstStyle/>
          <a:p>
            <a:r>
              <a:rPr lang="ru-RU" dirty="0" smtClean="0"/>
              <a:t>Хлеб нельзя разбрасывать!</a:t>
            </a:r>
            <a:endParaRPr lang="ru-RU" dirty="0"/>
          </a:p>
        </p:txBody>
      </p:sp>
      <p:pic>
        <p:nvPicPr>
          <p:cNvPr id="4" name="Содержимое 3" descr="iCAEMP57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492896"/>
            <a:ext cx="6096196" cy="367240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1A6CACF22589F4EB996AFE4A06F0E97" ma:contentTypeVersion="49" ma:contentTypeDescription="Создание документа." ma:contentTypeScope="" ma:versionID="c104f9fe99b7342d297a16d4d6daf54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4a09e9edb872ac5036bd0f6a4ce01f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Муниципалитет" minOccurs="0"/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Муниципалитет" ma:index="8" nillable="true" ma:displayName="Муниципалитет" ma:list="{583966a8-86ba-4b4b-b2db-c7518df76d9e}" ma:internalName="_x041c__x0443__x043d__x0438__x0446__x0438__x043f__x0430__x043b__x0438__x0442__x0435__x0442_" ma:showField="Title" ma:web="4a252ca3-5a62-4c1c-90a6-29f4710e47f8">
      <xsd:simpleType>
        <xsd:restriction base="dms:Lookup"/>
      </xsd:simpleType>
    </xsd:element>
    <xsd:element name="SharedWithUsers" ma:index="9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10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1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Муниципалитет xmlns="4a252ca3-5a62-4c1c-90a6-29f4710e47f8" xsi:nil="true"/>
    <_dlc_DocId xmlns="4a252ca3-5a62-4c1c-90a6-29f4710e47f8">AWJJH2MPE6E2-1954848387-438</_dlc_DocId>
    <_dlc_DocIdUrl xmlns="4a252ca3-5a62-4c1c-90a6-29f4710e47f8">
      <Url>http://xn--44-6kcadhwnl3cfdx.xn--p1ai/sch_int_12/_layouts/15/DocIdRedir.aspx?ID=AWJJH2MPE6E2-1954848387-438</Url>
      <Description>AWJJH2MPE6E2-1954848387-438</Description>
    </_dlc_DocIdUrl>
  </documentManagement>
</p:properties>
</file>

<file path=customXml/itemProps1.xml><?xml version="1.0" encoding="utf-8"?>
<ds:datastoreItem xmlns:ds="http://schemas.openxmlformats.org/officeDocument/2006/customXml" ds:itemID="{3E923BB6-17E6-4DD2-9E82-D9F48A76099E}"/>
</file>

<file path=customXml/itemProps2.xml><?xml version="1.0" encoding="utf-8"?>
<ds:datastoreItem xmlns:ds="http://schemas.openxmlformats.org/officeDocument/2006/customXml" ds:itemID="{75A38555-29AC-45CD-AA38-CAEEC4FE42D1}"/>
</file>

<file path=customXml/itemProps3.xml><?xml version="1.0" encoding="utf-8"?>
<ds:datastoreItem xmlns:ds="http://schemas.openxmlformats.org/officeDocument/2006/customXml" ds:itemID="{50E28300-A7D3-4E83-924E-7D479074B06A}"/>
</file>

<file path=customXml/itemProps4.xml><?xml version="1.0" encoding="utf-8"?>
<ds:datastoreItem xmlns:ds="http://schemas.openxmlformats.org/officeDocument/2006/customXml" ds:itemID="{62EF2728-947C-490A-A374-AB74C0FFC88A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</TotalTime>
  <Words>55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Рассказ « Про хлеб»</vt:lpstr>
      <vt:lpstr>Принесла бабушка хлеб из магазина.</vt:lpstr>
      <vt:lpstr>Попробовала Катюша. - Фу, какой невкусный! </vt:lpstr>
      <vt:lpstr>Бабушка рассердилась, нельзя так говорить о хлебе.</vt:lpstr>
      <vt:lpstr>Юрасик – Юра, хлеб не бережёт. Бросает на землю.</vt:lpstr>
      <vt:lpstr>Не доела хлеб – положи в хлебницу, потом доешь..</vt:lpstr>
      <vt:lpstr>Хлеб даёт людям жизнь. Сколько людей погибло без хлеба.!</vt:lpstr>
      <vt:lpstr>Хлеб нельзя разбрасывать!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Рассказ « Про хлеб»</dc:title>
  <dc:creator>Пользователь</dc:creator>
  <cp:lastModifiedBy>Пользователь</cp:lastModifiedBy>
  <cp:revision>6</cp:revision>
  <dcterms:created xsi:type="dcterms:W3CDTF">2014-10-14T14:00:30Z</dcterms:created>
  <dcterms:modified xsi:type="dcterms:W3CDTF">2014-10-14T14:31:17Z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0x010100A1A6CACF22589F4EB996AFE4A06F0E97</vt:lpwstr>
  </property>
  <property fmtid="{D5CDD505-2E9C-101B-9397-08002B2CF9AE}" pid="3" name="_dlc_DocIdItemGuid">
    <vt:lpwstr>9fedf876-476e-404d-8250-c8be5e38ef76</vt:lpwstr>
  </property>
</Properties>
</file>