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 (910) 957-93-89" initials="8(9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10T18:05:48.05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AE1C7-0BEE-7448-80EB-91F28056F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5920" y="188640"/>
            <a:ext cx="12284794" cy="2232248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Моя семья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256EBF-6EC3-2E46-8B07-3C2695513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20" y="1556792"/>
            <a:ext cx="8915399" cy="1126283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ПРОЕКТ: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832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B280D955-F553-7E4A-A493-D06CEEE8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510" y="1339453"/>
            <a:ext cx="5007016" cy="428624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476634E2-CEC5-EC42-92C5-68DCD89FD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3762">
            <a:off x="9278012" y="1166024"/>
            <a:ext cx="2633978" cy="473202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CB892F42-48EF-6D4A-8C1A-3C82CB121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9897">
            <a:off x="1448561" y="1151867"/>
            <a:ext cx="2958170" cy="46614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FC6222-4606-0F45-BC65-68B2EF2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175" y="409798"/>
            <a:ext cx="8911687" cy="1280890"/>
          </a:xfrm>
        </p:spPr>
        <p:txBody>
          <a:bodyPr anchor="ctr"/>
          <a:lstStyle/>
          <a:p>
            <a:pPr algn="ctr"/>
            <a:r>
              <a:rPr lang="ru-RU"/>
              <a:t>Наши семейные традиции!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5EC7F5-2950-1743-8342-69E766E3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188273"/>
            <a:ext cx="8915400" cy="669727"/>
          </a:xfrm>
        </p:spPr>
        <p:txBody>
          <a:bodyPr anchor="ctr"/>
          <a:lstStyle/>
          <a:p>
            <a:pPr algn="ctr"/>
            <a:r>
              <a:rPr lang="ru-RU"/>
              <a:t>Мы любим всей семьей ходить в баню, купаться в бассейне.</a:t>
            </a:r>
          </a:p>
        </p:txBody>
      </p:sp>
    </p:spTree>
    <p:extLst>
      <p:ext uri="{BB962C8B-B14F-4D97-AF65-F5344CB8AC3E}">
        <p14:creationId xmlns:p14="http://schemas.microsoft.com/office/powerpoint/2010/main" val="38380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>
            <a:extLst>
              <a:ext uri="{FF2B5EF4-FFF2-40B4-BE49-F238E27FC236}">
                <a16:creationId xmlns:a16="http://schemas.microsoft.com/office/drawing/2014/main" xmlns="" id="{CC8FA06B-F411-4348-B612-4A546E10B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621" y="1052229"/>
            <a:ext cx="3315318" cy="4766981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D0D8E96C-BB7D-1A4F-964D-6C0E7B99C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5265">
            <a:off x="9106640" y="1350703"/>
            <a:ext cx="2874721" cy="506937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9AA2C4B5-5362-8A44-AAEC-64702886D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2944">
            <a:off x="4461021" y="1176057"/>
            <a:ext cx="2530575" cy="5418667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334798A-01D4-8D47-BFC9-1D4EBF9B8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18139">
            <a:off x="1955634" y="844804"/>
            <a:ext cx="2923154" cy="54186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C0B5C-8C58-8F42-83C8-0014AAC0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92969" y="1"/>
            <a:ext cx="10915420" cy="2340742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rgbClr val="FF0000"/>
                </a:solidFill>
              </a:rPr>
              <a:t>Утром, вечером и днем мы бываем впятером! Мы играем и поем, очень весело живем!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1FBC7E-8CE5-D241-A21F-C0F6C739B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251" y="5936770"/>
            <a:ext cx="8915400" cy="660797"/>
          </a:xfrm>
        </p:spPr>
        <p:txBody>
          <a:bodyPr/>
          <a:lstStyle/>
          <a:p>
            <a:pPr algn="ctr"/>
            <a:r>
              <a:rPr lang="ru-RU"/>
              <a:t>Весной и летом мы катаемся на роликах и велосипеде. Ходим загорать и купаться на речку. Зимой любим кататься с горки.</a:t>
            </a:r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xmlns="" id="{1BEBDA2C-DC80-284F-BF70-2BFFA2B33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67609">
            <a:off x="222561" y="4203186"/>
            <a:ext cx="2992128" cy="26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D57E6-8F45-DE4C-91CE-0B5D4AD1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CC591B-BDB4-7040-9846-088EA5BD6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Вот такая наша семья! Наша семья-наша гордость!</a:t>
            </a:r>
          </a:p>
          <a:p>
            <a:r>
              <a:rPr lang="ru-RU"/>
              <a:t>Спасибо всем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795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u="sng" kern="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Обоснование выбора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1916832"/>
            <a:ext cx="8915400" cy="3777622"/>
          </a:xfrm>
        </p:spPr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8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Елена </a:t>
            </a:r>
            <a:r>
              <a:rPr lang="ru-RU" altLang="ru-RU" sz="28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Леонидовна </a:t>
            </a:r>
            <a:r>
              <a:rPr lang="ru-RU" altLang="ru-RU" sz="28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 рассказала нам о своей семье. Мне захотелось тоже рассказать о своей семье. </a:t>
            </a:r>
            <a:r>
              <a:rPr lang="ru-RU" altLang="ru-RU" sz="28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Но мне </a:t>
            </a:r>
            <a:r>
              <a:rPr lang="ru-RU" altLang="ru-RU" sz="28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было трудно.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7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800" b="1" u="sng" kern="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Наша учительница  спросила: </a:t>
            </a:r>
            <a:r>
              <a:rPr lang="ru-RU" altLang="ru-RU" sz="4800" b="1" u="sng" kern="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«Ребята а Вы </a:t>
            </a:r>
            <a:r>
              <a:rPr lang="ru-RU" altLang="ru-RU" sz="4800" b="1" u="sng" kern="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можете рассказать о своей семье?»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Мы не смогли  рассказать. Было трудно.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Учительница предложила нам вместе подготовить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8915399" cy="1468800"/>
          </a:xfrm>
        </p:spPr>
        <p:txBody>
          <a:bodyPr/>
          <a:lstStyle/>
          <a:p>
            <a:r>
              <a:rPr lang="ru-RU" altLang="ru-RU" sz="4800" b="1" u="sng" kern="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Тема </a:t>
            </a:r>
            <a:r>
              <a:rPr lang="ru-RU" altLang="ru-RU" sz="4800" b="1" u="sng" kern="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проекта: «Моя семья»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59496" y="2204864"/>
            <a:ext cx="8915399" cy="860400"/>
          </a:xfrm>
        </p:spPr>
        <p:txBody>
          <a:bodyPr>
            <a:noAutofit/>
          </a:bodyPr>
          <a:lstStyle/>
          <a:p>
            <a:r>
              <a:rPr lang="ru-RU" altLang="ru-RU" sz="36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Я считаю, </a:t>
            </a:r>
            <a:r>
              <a:rPr lang="ru-RU" altLang="ru-RU" sz="36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что тему </a:t>
            </a:r>
            <a:r>
              <a:rPr lang="ru-RU" altLang="ru-RU" sz="3600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выбрала интересную.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367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915399" cy="1468800"/>
          </a:xfrm>
        </p:spPr>
        <p:txBody>
          <a:bodyPr/>
          <a:lstStyle/>
          <a:p>
            <a:r>
              <a:rPr lang="ru-RU" altLang="ru-RU" sz="6000" b="1" u="sng" kern="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Цель   проекта</a:t>
            </a:r>
            <a:r>
              <a:rPr lang="ru-RU" altLang="ru-RU" sz="6000" b="1" kern="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9536" y="2060848"/>
            <a:ext cx="9585075" cy="2329681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Узнать о моей семье. Рассказать ребятам.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56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A24DC5D-28C5-7942-891D-527594A2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829" y="743656"/>
            <a:ext cx="4196952" cy="54471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8D38F6-D6F5-8E4B-81F3-34A64104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24" y="103211"/>
            <a:ext cx="8911687" cy="1280890"/>
          </a:xfrm>
        </p:spPr>
        <p:txBody>
          <a:bodyPr/>
          <a:lstStyle/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Моя семья-моя радость!!!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8D3AA2-429D-9445-A9C1-88B1E937A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45" y="1509117"/>
            <a:ext cx="7304484" cy="5348883"/>
          </a:xfrm>
        </p:spPr>
        <p:txBody>
          <a:bodyPr/>
          <a:lstStyle/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Мы расскажем вам, друзья, как живет наша семья! Меня зовут Лиза Федоренко. Я-Россиянка. Я живу в г.Кострома. Я учусь в 1классе. Мою учительницу зовут Елена Леонидовна. Я представляю проект: «Моя семья». Мы добрые, умные, веселые.</a:t>
            </a:r>
          </a:p>
        </p:txBody>
      </p:sp>
    </p:spTree>
    <p:extLst>
      <p:ext uri="{BB962C8B-B14F-4D97-AF65-F5344CB8AC3E}">
        <p14:creationId xmlns:p14="http://schemas.microsoft.com/office/powerpoint/2010/main" val="20950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414A7CDB-EBFB-2C47-869C-9AD64CB7E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28923">
            <a:off x="9941689" y="1423406"/>
            <a:ext cx="2385563" cy="490179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1832CCF1-74B2-4C4A-A93B-FD0DF3CD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6713">
            <a:off x="6377480" y="1428312"/>
            <a:ext cx="3498598" cy="455107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0535F5FA-D31B-214C-B73C-D5172F221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5452">
            <a:off x="3512812" y="1506549"/>
            <a:ext cx="3183038" cy="4394599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4F95292-5DC0-4648-953B-D3E8B0AB0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71213">
            <a:off x="1407990" y="1832900"/>
            <a:ext cx="2612809" cy="39682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393B36-3E51-0F41-AE40-6F5BF251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392906"/>
            <a:ext cx="9415462" cy="1458515"/>
          </a:xfrm>
        </p:spPr>
        <p:txBody>
          <a:bodyPr/>
          <a:lstStyle/>
          <a:p>
            <a:pPr algn="ctr"/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Мы расскажем вам ,друзья, как живет наша семья!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E0868E-1DD6-894F-BB4D-3A5A60FF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587" y="6216705"/>
            <a:ext cx="8915400" cy="732234"/>
          </a:xfrm>
        </p:spPr>
        <p:txBody>
          <a:bodyPr/>
          <a:lstStyle/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Наша семья состоит из пяти человек: мама Наташа, папа Сережа, Лера, Лиза и маленький 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братик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Мишутка.</a:t>
            </a:r>
          </a:p>
        </p:txBody>
      </p:sp>
    </p:spTree>
    <p:extLst>
      <p:ext uri="{BB962C8B-B14F-4D97-AF65-F5344CB8AC3E}">
        <p14:creationId xmlns:p14="http://schemas.microsoft.com/office/powerpoint/2010/main" val="38370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5E3B56CA-7D9E-FC4F-9A4C-472CFB07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731" y="1884572"/>
            <a:ext cx="3241321" cy="47586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D2654AA0-8ED0-094A-914C-7A1CD6D3B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156" y="1904999"/>
            <a:ext cx="3021706" cy="473823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A3C44B-EF9E-784A-91A5-F17AAE62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862" y="3043979"/>
            <a:ext cx="3303984" cy="3599259"/>
          </a:xfrm>
        </p:spPr>
        <p:txBody>
          <a:bodyPr/>
          <a:lstStyle/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Мы с мамой и папой любим к ним ездить за подарками! Они живут в г.Нея. Мы проводим там каникулы, помогаем бабушке собирать ягоды, огурцы и помидоры.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38A37E4-EC64-1648-896A-31061B2F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Знакомьтесь- это наши бабушка Нина и дедушка Коля!</a:t>
            </a:r>
          </a:p>
        </p:txBody>
      </p:sp>
    </p:spTree>
    <p:extLst>
      <p:ext uri="{BB962C8B-B14F-4D97-AF65-F5344CB8AC3E}">
        <p14:creationId xmlns:p14="http://schemas.microsoft.com/office/powerpoint/2010/main" val="24456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460E2E-9CF2-6148-9816-87895F12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/>
              <a:t>Знакомьтесь- это наши тетя Ира, дядя Энрике и наша сестренка Сандрита.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16FE9A-7D05-0648-A0EF-79FA09B8C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072188"/>
            <a:ext cx="8915400" cy="785812"/>
          </a:xfrm>
        </p:spPr>
        <p:txBody>
          <a:bodyPr anchor="ctr"/>
          <a:lstStyle/>
          <a:p>
            <a:pPr algn="ctr"/>
            <a:r>
              <a:rPr lang="ru-RU"/>
              <a:t>Они живут в далекой Испании, в городе Барселона.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8857599-9A87-A848-8F89-23515D84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923" y="1750219"/>
            <a:ext cx="4108212" cy="432196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41F16DA7-5ADE-EC41-B5E2-78C70B26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63" y="1750219"/>
            <a:ext cx="3213599" cy="42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AWJJH2MPE6E2-1954848387-436</_dlc_DocId>
    <_dlc_DocIdUrl xmlns="4a252ca3-5a62-4c1c-90a6-29f4710e47f8">
      <Url>http://edu-sps.koiro.local/sch_int_12/_layouts/15/DocIdRedir.aspx?ID=AWJJH2MPE6E2-1954848387-436</Url>
      <Description>AWJJH2MPE6E2-1954848387-436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46D6CC-EF65-46C2-A371-B378390E8141}"/>
</file>

<file path=customXml/itemProps2.xml><?xml version="1.0" encoding="utf-8"?>
<ds:datastoreItem xmlns:ds="http://schemas.openxmlformats.org/officeDocument/2006/customXml" ds:itemID="{51E1DBEF-8255-4FE3-AAC6-F7FA011249F5}"/>
</file>

<file path=customXml/itemProps3.xml><?xml version="1.0" encoding="utf-8"?>
<ds:datastoreItem xmlns:ds="http://schemas.openxmlformats.org/officeDocument/2006/customXml" ds:itemID="{10E54544-CDE7-4A04-8C25-C2F3659D853D}"/>
</file>

<file path=customXml/itemProps4.xml><?xml version="1.0" encoding="utf-8"?>
<ds:datastoreItem xmlns:ds="http://schemas.openxmlformats.org/officeDocument/2006/customXml" ds:itemID="{A9268204-8F3C-421A-A8F6-29D8F2C18445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302</Words>
  <Application>Microsoft Office PowerPoint</Application>
  <PresentationFormat>Произвольный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Моя семья</vt:lpstr>
      <vt:lpstr>Обоснование выбора темы</vt:lpstr>
      <vt:lpstr>Наша учительница  спросила: «Ребята а Вы  можете рассказать о своей семье?» </vt:lpstr>
      <vt:lpstr>Тема проекта: «Моя семья»</vt:lpstr>
      <vt:lpstr>Цель   проекта: </vt:lpstr>
      <vt:lpstr>Моя семья-моя радость!!!</vt:lpstr>
      <vt:lpstr>Мы расскажем вам ,друзья, как живет наша семья!</vt:lpstr>
      <vt:lpstr>Знакомьтесь- это наши бабушка Нина и дедушка Коля!</vt:lpstr>
      <vt:lpstr>Знакомьтесь- это наши тетя Ира, дядя Энрике и наша сестренка Сандрита.</vt:lpstr>
      <vt:lpstr>Наши семейные традиции!</vt:lpstr>
      <vt:lpstr>Утром, вечером и днем мы бываем впятером! Мы играем и поем, очень весело живем!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cp:lastModifiedBy>Елена</cp:lastModifiedBy>
  <cp:revision>10</cp:revision>
  <dcterms:modified xsi:type="dcterms:W3CDTF">2019-10-25T15:13:46Z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bc921fe9-7c35-431d-9566-9b477a5c140b</vt:lpwstr>
  </property>
</Properties>
</file>